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0" r:id="rId35"/>
    <p:sldId id="289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FFFFF"/>
    <a:srgbClr val="41719C"/>
    <a:srgbClr val="FF0000"/>
    <a:srgbClr val="FFC000"/>
    <a:srgbClr val="000000"/>
    <a:srgbClr val="17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46" autoAdjust="0"/>
    <p:restoredTop sz="94660"/>
  </p:normalViewPr>
  <p:slideViewPr>
    <p:cSldViewPr snapToGrid="0">
      <p:cViewPr varScale="1">
        <p:scale>
          <a:sx n="79" d="100"/>
          <a:sy n="79" d="100"/>
        </p:scale>
        <p:origin x="7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BCA4-D7C1-4743-BFD0-E1E2F9EBF36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FF17-D334-4EC2-A2D1-7047C2D63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20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BCA4-D7C1-4743-BFD0-E1E2F9EBF36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FF17-D334-4EC2-A2D1-7047C2D63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049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BCA4-D7C1-4743-BFD0-E1E2F9EBF36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FF17-D334-4EC2-A2D1-7047C2D63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9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BCA4-D7C1-4743-BFD0-E1E2F9EBF36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FF17-D334-4EC2-A2D1-7047C2D63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903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BCA4-D7C1-4743-BFD0-E1E2F9EBF36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FF17-D334-4EC2-A2D1-7047C2D63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7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BCA4-D7C1-4743-BFD0-E1E2F9EBF36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FF17-D334-4EC2-A2D1-7047C2D63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428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BCA4-D7C1-4743-BFD0-E1E2F9EBF36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FF17-D334-4EC2-A2D1-7047C2D63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695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BCA4-D7C1-4743-BFD0-E1E2F9EBF36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FF17-D334-4EC2-A2D1-7047C2D63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6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BCA4-D7C1-4743-BFD0-E1E2F9EBF36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FF17-D334-4EC2-A2D1-7047C2D63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15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BCA4-D7C1-4743-BFD0-E1E2F9EBF36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FF17-D334-4EC2-A2D1-7047C2D63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7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BCA4-D7C1-4743-BFD0-E1E2F9EBF36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C2FF17-D334-4EC2-A2D1-7047C2D63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201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3BCA4-D7C1-4743-BFD0-E1E2F9EBF36A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2FF17-D334-4EC2-A2D1-7047C2D635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38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g"/><Relationship Id="rId3" Type="http://schemas.openxmlformats.org/officeDocument/2006/relationships/image" Target="../media/image2.jp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84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jpg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jpeg"/><Relationship Id="rId7" Type="http://schemas.openxmlformats.org/officeDocument/2006/relationships/image" Target="../media/image49.jpg"/><Relationship Id="rId12" Type="http://schemas.openxmlformats.org/officeDocument/2006/relationships/image" Target="../media/image91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jpeg"/><Relationship Id="rId11" Type="http://schemas.openxmlformats.org/officeDocument/2006/relationships/image" Target="../media/image90.png"/><Relationship Id="rId5" Type="http://schemas.openxmlformats.org/officeDocument/2006/relationships/image" Target="../media/image86.jpeg"/><Relationship Id="rId10" Type="http://schemas.openxmlformats.org/officeDocument/2006/relationships/image" Target="../media/image89.jpeg"/><Relationship Id="rId4" Type="http://schemas.openxmlformats.org/officeDocument/2006/relationships/image" Target="../media/image85.jpeg"/><Relationship Id="rId9" Type="http://schemas.openxmlformats.org/officeDocument/2006/relationships/image" Target="../media/image88.jpg"/><Relationship Id="rId14" Type="http://schemas.openxmlformats.org/officeDocument/2006/relationships/image" Target="../media/image9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jpeg"/><Relationship Id="rId7" Type="http://schemas.openxmlformats.org/officeDocument/2006/relationships/image" Target="../media/image49.jpg"/><Relationship Id="rId12" Type="http://schemas.openxmlformats.org/officeDocument/2006/relationships/image" Target="../media/image91.jpg"/><Relationship Id="rId2" Type="http://schemas.openxmlformats.org/officeDocument/2006/relationships/image" Target="../media/image47.png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jpeg"/><Relationship Id="rId11" Type="http://schemas.openxmlformats.org/officeDocument/2006/relationships/image" Target="../media/image90.png"/><Relationship Id="rId5" Type="http://schemas.openxmlformats.org/officeDocument/2006/relationships/image" Target="../media/image86.jpeg"/><Relationship Id="rId15" Type="http://schemas.openxmlformats.org/officeDocument/2006/relationships/image" Target="../media/image94.png"/><Relationship Id="rId10" Type="http://schemas.openxmlformats.org/officeDocument/2006/relationships/image" Target="../media/image89.jpeg"/><Relationship Id="rId4" Type="http://schemas.openxmlformats.org/officeDocument/2006/relationships/image" Target="../media/image85.jpeg"/><Relationship Id="rId9" Type="http://schemas.openxmlformats.org/officeDocument/2006/relationships/image" Target="../media/image88.jpg"/><Relationship Id="rId14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86.jpeg"/><Relationship Id="rId7" Type="http://schemas.openxmlformats.org/officeDocument/2006/relationships/image" Target="../media/image97.jpg"/><Relationship Id="rId12" Type="http://schemas.openxmlformats.org/officeDocument/2006/relationships/image" Target="../media/image10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jpeg"/><Relationship Id="rId5" Type="http://schemas.openxmlformats.org/officeDocument/2006/relationships/image" Target="../media/image49.jpg"/><Relationship Id="rId10" Type="http://schemas.openxmlformats.org/officeDocument/2006/relationships/image" Target="../media/image100.png"/><Relationship Id="rId4" Type="http://schemas.openxmlformats.org/officeDocument/2006/relationships/image" Target="../media/image80.jpeg"/><Relationship Id="rId9" Type="http://schemas.openxmlformats.org/officeDocument/2006/relationships/image" Target="../media/image9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jpeg"/><Relationship Id="rId7" Type="http://schemas.openxmlformats.org/officeDocument/2006/relationships/image" Target="../media/image10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jpeg"/><Relationship Id="rId11" Type="http://schemas.openxmlformats.org/officeDocument/2006/relationships/image" Target="../media/image111.jpe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jpg"/><Relationship Id="rId9" Type="http://schemas.openxmlformats.org/officeDocument/2006/relationships/image" Target="../media/image10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7" Type="http://schemas.openxmlformats.org/officeDocument/2006/relationships/image" Target="../media/image116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5" Type="http://schemas.openxmlformats.org/officeDocument/2006/relationships/image" Target="../media/image114.jpg"/><Relationship Id="rId4" Type="http://schemas.openxmlformats.org/officeDocument/2006/relationships/image" Target="../media/image113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g"/><Relationship Id="rId3" Type="http://schemas.openxmlformats.org/officeDocument/2006/relationships/image" Target="../media/image115.png"/><Relationship Id="rId7" Type="http://schemas.openxmlformats.org/officeDocument/2006/relationships/image" Target="../media/image120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jpg"/><Relationship Id="rId5" Type="http://schemas.openxmlformats.org/officeDocument/2006/relationships/image" Target="../media/image118.jpg"/><Relationship Id="rId4" Type="http://schemas.openxmlformats.org/officeDocument/2006/relationships/image" Target="../media/image117.jpg"/><Relationship Id="rId9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6.jpg"/><Relationship Id="rId4" Type="http://schemas.openxmlformats.org/officeDocument/2006/relationships/image" Target="../media/image1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g"/><Relationship Id="rId3" Type="http://schemas.openxmlformats.org/officeDocument/2006/relationships/image" Target="../media/image128.jpg"/><Relationship Id="rId7" Type="http://schemas.openxmlformats.org/officeDocument/2006/relationships/image" Target="../media/image132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jpe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12" Type="http://schemas.openxmlformats.org/officeDocument/2006/relationships/image" Target="../media/image24.png"/><Relationship Id="rId2" Type="http://schemas.openxmlformats.org/officeDocument/2006/relationships/image" Target="../media/image14.jpg"/><Relationship Id="rId16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5" Type="http://schemas.openxmlformats.org/officeDocument/2006/relationships/image" Target="../media/image17.jpg"/><Relationship Id="rId15" Type="http://schemas.openxmlformats.org/officeDocument/2006/relationships/image" Target="../media/image26.jpg"/><Relationship Id="rId10" Type="http://schemas.openxmlformats.org/officeDocument/2006/relationships/image" Target="../media/image22.png"/><Relationship Id="rId4" Type="http://schemas.openxmlformats.org/officeDocument/2006/relationships/image" Target="../media/image16.jpg"/><Relationship Id="rId9" Type="http://schemas.openxmlformats.org/officeDocument/2006/relationships/image" Target="../media/image21.jpg"/><Relationship Id="rId1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jpg"/><Relationship Id="rId4" Type="http://schemas.openxmlformats.org/officeDocument/2006/relationships/image" Target="../media/image144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jpeg"/><Relationship Id="rId3" Type="http://schemas.openxmlformats.org/officeDocument/2006/relationships/image" Target="../media/image128.jpg"/><Relationship Id="rId7" Type="http://schemas.openxmlformats.org/officeDocument/2006/relationships/image" Target="../media/image149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jpg"/><Relationship Id="rId5" Type="http://schemas.openxmlformats.org/officeDocument/2006/relationships/image" Target="../media/image147.jpg"/><Relationship Id="rId4" Type="http://schemas.openxmlformats.org/officeDocument/2006/relationships/image" Target="../media/image146.jpg"/><Relationship Id="rId9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13" Type="http://schemas.openxmlformats.org/officeDocument/2006/relationships/image" Target="../media/image127.jpg"/><Relationship Id="rId18" Type="http://schemas.openxmlformats.org/officeDocument/2006/relationships/image" Target="../media/image156.jpeg"/><Relationship Id="rId3" Type="http://schemas.openxmlformats.org/officeDocument/2006/relationships/image" Target="../media/image86.jpeg"/><Relationship Id="rId21" Type="http://schemas.openxmlformats.org/officeDocument/2006/relationships/image" Target="../media/image159.png"/><Relationship Id="rId7" Type="http://schemas.openxmlformats.org/officeDocument/2006/relationships/image" Target="../media/image97.jpg"/><Relationship Id="rId12" Type="http://schemas.openxmlformats.org/officeDocument/2006/relationships/image" Target="../media/image102.jpeg"/><Relationship Id="rId17" Type="http://schemas.openxmlformats.org/officeDocument/2006/relationships/image" Target="../media/image155.jpeg"/><Relationship Id="rId25" Type="http://schemas.openxmlformats.org/officeDocument/2006/relationships/image" Target="../media/image163.jpeg"/><Relationship Id="rId2" Type="http://schemas.openxmlformats.org/officeDocument/2006/relationships/image" Target="../media/image47.png"/><Relationship Id="rId16" Type="http://schemas.openxmlformats.org/officeDocument/2006/relationships/image" Target="../media/image154.jpg"/><Relationship Id="rId20" Type="http://schemas.openxmlformats.org/officeDocument/2006/relationships/image" Target="../media/image1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1.jpeg"/><Relationship Id="rId24" Type="http://schemas.openxmlformats.org/officeDocument/2006/relationships/image" Target="../media/image162.png"/><Relationship Id="rId5" Type="http://schemas.openxmlformats.org/officeDocument/2006/relationships/image" Target="../media/image49.jpg"/><Relationship Id="rId15" Type="http://schemas.openxmlformats.org/officeDocument/2006/relationships/image" Target="../media/image153.png"/><Relationship Id="rId23" Type="http://schemas.openxmlformats.org/officeDocument/2006/relationships/image" Target="../media/image161.jpeg"/><Relationship Id="rId10" Type="http://schemas.openxmlformats.org/officeDocument/2006/relationships/image" Target="../media/image100.png"/><Relationship Id="rId19" Type="http://schemas.openxmlformats.org/officeDocument/2006/relationships/image" Target="../media/image157.jpeg"/><Relationship Id="rId4" Type="http://schemas.openxmlformats.org/officeDocument/2006/relationships/image" Target="../media/image80.jpeg"/><Relationship Id="rId9" Type="http://schemas.openxmlformats.org/officeDocument/2006/relationships/image" Target="../media/image99.png"/><Relationship Id="rId14" Type="http://schemas.openxmlformats.org/officeDocument/2006/relationships/image" Target="../media/image152.png"/><Relationship Id="rId22" Type="http://schemas.openxmlformats.org/officeDocument/2006/relationships/image" Target="../media/image160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5.png"/><Relationship Id="rId7" Type="http://schemas.openxmlformats.org/officeDocument/2006/relationships/image" Target="../media/image166.jpg"/><Relationship Id="rId12" Type="http://schemas.openxmlformats.org/officeDocument/2006/relationships/image" Target="../media/image171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170.jpeg"/><Relationship Id="rId5" Type="http://schemas.openxmlformats.org/officeDocument/2006/relationships/image" Target="../media/image154.jpg"/><Relationship Id="rId10" Type="http://schemas.openxmlformats.org/officeDocument/2006/relationships/image" Target="../media/image169.jpg"/><Relationship Id="rId4" Type="http://schemas.openxmlformats.org/officeDocument/2006/relationships/image" Target="../media/image127.jpg"/><Relationship Id="rId9" Type="http://schemas.openxmlformats.org/officeDocument/2006/relationships/image" Target="../media/image1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7" Type="http://schemas.openxmlformats.org/officeDocument/2006/relationships/image" Target="../media/image177.pn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jpeg"/><Relationship Id="rId5" Type="http://schemas.openxmlformats.org/officeDocument/2006/relationships/image" Target="../media/image175.png"/><Relationship Id="rId4" Type="http://schemas.openxmlformats.org/officeDocument/2006/relationships/image" Target="../media/image17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g"/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g"/><Relationship Id="rId13" Type="http://schemas.openxmlformats.org/officeDocument/2006/relationships/image" Target="../media/image180.jpg"/><Relationship Id="rId3" Type="http://schemas.openxmlformats.org/officeDocument/2006/relationships/image" Target="../media/image86.jpeg"/><Relationship Id="rId7" Type="http://schemas.openxmlformats.org/officeDocument/2006/relationships/image" Target="../media/image97.jpg"/><Relationship Id="rId12" Type="http://schemas.openxmlformats.org/officeDocument/2006/relationships/image" Target="../media/image179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77.png"/><Relationship Id="rId5" Type="http://schemas.openxmlformats.org/officeDocument/2006/relationships/image" Target="../media/image49.jpg"/><Relationship Id="rId10" Type="http://schemas.openxmlformats.org/officeDocument/2006/relationships/image" Target="../media/image176.jpeg"/><Relationship Id="rId4" Type="http://schemas.openxmlformats.org/officeDocument/2006/relationships/image" Target="../media/image80.jpeg"/><Relationship Id="rId9" Type="http://schemas.openxmlformats.org/officeDocument/2006/relationships/image" Target="../media/image154.jpg"/><Relationship Id="rId14" Type="http://schemas.openxmlformats.org/officeDocument/2006/relationships/image" Target="../media/image1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g"/><Relationship Id="rId3" Type="http://schemas.openxmlformats.org/officeDocument/2006/relationships/image" Target="../media/image127.jpg"/><Relationship Id="rId7" Type="http://schemas.openxmlformats.org/officeDocument/2006/relationships/image" Target="../media/image97.jp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jpg"/><Relationship Id="rId5" Type="http://schemas.openxmlformats.org/officeDocument/2006/relationships/image" Target="../media/image180.jpg"/><Relationship Id="rId4" Type="http://schemas.openxmlformats.org/officeDocument/2006/relationships/image" Target="../media/image154.jpg"/><Relationship Id="rId9" Type="http://schemas.openxmlformats.org/officeDocument/2006/relationships/image" Target="../media/image184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g"/><Relationship Id="rId3" Type="http://schemas.openxmlformats.org/officeDocument/2006/relationships/image" Target="../media/image127.jpg"/><Relationship Id="rId7" Type="http://schemas.openxmlformats.org/officeDocument/2006/relationships/image" Target="../media/image97.jp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jpg"/><Relationship Id="rId5" Type="http://schemas.openxmlformats.org/officeDocument/2006/relationships/image" Target="../media/image180.jpg"/><Relationship Id="rId4" Type="http://schemas.openxmlformats.org/officeDocument/2006/relationships/image" Target="../media/image154.jpg"/><Relationship Id="rId9" Type="http://schemas.openxmlformats.org/officeDocument/2006/relationships/image" Target="../media/image18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7" Type="http://schemas.openxmlformats.org/officeDocument/2006/relationships/image" Target="../media/image190.jpe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jpg"/><Relationship Id="rId5" Type="http://schemas.openxmlformats.org/officeDocument/2006/relationships/image" Target="../media/image188.png"/><Relationship Id="rId4" Type="http://schemas.openxmlformats.org/officeDocument/2006/relationships/image" Target="../media/image187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jpg"/><Relationship Id="rId3" Type="http://schemas.openxmlformats.org/officeDocument/2006/relationships/image" Target="../media/image192.jpg"/><Relationship Id="rId7" Type="http://schemas.openxmlformats.org/officeDocument/2006/relationships/image" Target="../media/image196.jpg"/><Relationship Id="rId12" Type="http://schemas.openxmlformats.org/officeDocument/2006/relationships/image" Target="../media/image201.png"/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jpg"/><Relationship Id="rId11" Type="http://schemas.openxmlformats.org/officeDocument/2006/relationships/image" Target="../media/image200.jpg"/><Relationship Id="rId5" Type="http://schemas.openxmlformats.org/officeDocument/2006/relationships/image" Target="../media/image194.png"/><Relationship Id="rId10" Type="http://schemas.openxmlformats.org/officeDocument/2006/relationships/image" Target="../media/image199.jpg"/><Relationship Id="rId4" Type="http://schemas.openxmlformats.org/officeDocument/2006/relationships/image" Target="../media/image193.jpg"/><Relationship Id="rId9" Type="http://schemas.openxmlformats.org/officeDocument/2006/relationships/image" Target="../media/image198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3.jpg"/><Relationship Id="rId7" Type="http://schemas.openxmlformats.org/officeDocument/2006/relationships/image" Target="../media/image205.jpe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91.jpg"/><Relationship Id="rId4" Type="http://schemas.openxmlformats.org/officeDocument/2006/relationships/image" Target="../media/image204.jpg"/><Relationship Id="rId9" Type="http://schemas.openxmlformats.org/officeDocument/2006/relationships/image" Target="../media/image207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13" Type="http://schemas.openxmlformats.org/officeDocument/2006/relationships/image" Target="../media/image218.jpeg"/><Relationship Id="rId18" Type="http://schemas.openxmlformats.org/officeDocument/2006/relationships/image" Target="../media/image223.jpg"/><Relationship Id="rId3" Type="http://schemas.openxmlformats.org/officeDocument/2006/relationships/image" Target="../media/image209.jpg"/><Relationship Id="rId7" Type="http://schemas.openxmlformats.org/officeDocument/2006/relationships/image" Target="../media/image212.jpg"/><Relationship Id="rId12" Type="http://schemas.openxmlformats.org/officeDocument/2006/relationships/image" Target="../media/image217.jpeg"/><Relationship Id="rId17" Type="http://schemas.openxmlformats.org/officeDocument/2006/relationships/image" Target="../media/image222.png"/><Relationship Id="rId2" Type="http://schemas.openxmlformats.org/officeDocument/2006/relationships/image" Target="../media/image208.png"/><Relationship Id="rId16" Type="http://schemas.openxmlformats.org/officeDocument/2006/relationships/image" Target="../media/image2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216.png"/><Relationship Id="rId5" Type="http://schemas.openxmlformats.org/officeDocument/2006/relationships/image" Target="../media/image210.png"/><Relationship Id="rId15" Type="http://schemas.openxmlformats.org/officeDocument/2006/relationships/image" Target="../media/image220.jpg"/><Relationship Id="rId10" Type="http://schemas.openxmlformats.org/officeDocument/2006/relationships/image" Target="../media/image215.jpeg"/><Relationship Id="rId19" Type="http://schemas.openxmlformats.org/officeDocument/2006/relationships/image" Target="../media/image224.jpg"/><Relationship Id="rId4" Type="http://schemas.openxmlformats.org/officeDocument/2006/relationships/image" Target="../media/image47.png"/><Relationship Id="rId9" Type="http://schemas.openxmlformats.org/officeDocument/2006/relationships/image" Target="../media/image214.jpeg"/><Relationship Id="rId14" Type="http://schemas.openxmlformats.org/officeDocument/2006/relationships/image" Target="../media/image21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7" Type="http://schemas.openxmlformats.org/officeDocument/2006/relationships/image" Target="../media/image230.jpe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jpeg"/><Relationship Id="rId5" Type="http://schemas.openxmlformats.org/officeDocument/2006/relationships/image" Target="../media/image228.jpeg"/><Relationship Id="rId4" Type="http://schemas.openxmlformats.org/officeDocument/2006/relationships/image" Target="../media/image227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image" Target="../media/image233.jpg"/><Relationship Id="rId7" Type="http://schemas.openxmlformats.org/officeDocument/2006/relationships/image" Target="../media/image237.jpg"/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jpg"/><Relationship Id="rId5" Type="http://schemas.openxmlformats.org/officeDocument/2006/relationships/image" Target="../media/image235.png"/><Relationship Id="rId4" Type="http://schemas.openxmlformats.org/officeDocument/2006/relationships/image" Target="../media/image234.png"/><Relationship Id="rId9" Type="http://schemas.openxmlformats.org/officeDocument/2006/relationships/image" Target="../media/image239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jpeg"/><Relationship Id="rId3" Type="http://schemas.openxmlformats.org/officeDocument/2006/relationships/image" Target="../media/image17.jpg"/><Relationship Id="rId7" Type="http://schemas.openxmlformats.org/officeDocument/2006/relationships/image" Target="../media/image27.jpg"/><Relationship Id="rId12" Type="http://schemas.openxmlformats.org/officeDocument/2006/relationships/image" Target="../media/image36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11" Type="http://schemas.openxmlformats.org/officeDocument/2006/relationships/image" Target="../media/image35.png"/><Relationship Id="rId5" Type="http://schemas.openxmlformats.org/officeDocument/2006/relationships/image" Target="../media/image12.jpg"/><Relationship Id="rId10" Type="http://schemas.openxmlformats.org/officeDocument/2006/relationships/image" Target="../media/image34.png"/><Relationship Id="rId4" Type="http://schemas.openxmlformats.org/officeDocument/2006/relationships/image" Target="../media/image21.jpg"/><Relationship Id="rId9" Type="http://schemas.openxmlformats.org/officeDocument/2006/relationships/image" Target="../media/image3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image" Target="../media/image59.jpg"/><Relationship Id="rId18" Type="http://schemas.openxmlformats.org/officeDocument/2006/relationships/image" Target="../media/image64.jpg"/><Relationship Id="rId3" Type="http://schemas.openxmlformats.org/officeDocument/2006/relationships/image" Target="../media/image49.jpg"/><Relationship Id="rId21" Type="http://schemas.openxmlformats.org/officeDocument/2006/relationships/image" Target="../media/image67.jpg"/><Relationship Id="rId7" Type="http://schemas.openxmlformats.org/officeDocument/2006/relationships/image" Target="../media/image53.jpg"/><Relationship Id="rId12" Type="http://schemas.openxmlformats.org/officeDocument/2006/relationships/image" Target="../media/image58.jpg"/><Relationship Id="rId17" Type="http://schemas.openxmlformats.org/officeDocument/2006/relationships/image" Target="../media/image63.jpg"/><Relationship Id="rId2" Type="http://schemas.openxmlformats.org/officeDocument/2006/relationships/image" Target="../media/image47.png"/><Relationship Id="rId16" Type="http://schemas.openxmlformats.org/officeDocument/2006/relationships/image" Target="../media/image62.jp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11" Type="http://schemas.openxmlformats.org/officeDocument/2006/relationships/image" Target="../media/image57.jpeg"/><Relationship Id="rId24" Type="http://schemas.openxmlformats.org/officeDocument/2006/relationships/image" Target="../media/image70.png"/><Relationship Id="rId5" Type="http://schemas.openxmlformats.org/officeDocument/2006/relationships/image" Target="../media/image51.jpeg"/><Relationship Id="rId15" Type="http://schemas.openxmlformats.org/officeDocument/2006/relationships/image" Target="../media/image61.jpg"/><Relationship Id="rId23" Type="http://schemas.openxmlformats.org/officeDocument/2006/relationships/image" Target="../media/image69.png"/><Relationship Id="rId10" Type="http://schemas.openxmlformats.org/officeDocument/2006/relationships/image" Target="../media/image56.png"/><Relationship Id="rId19" Type="http://schemas.openxmlformats.org/officeDocument/2006/relationships/image" Target="../media/image65.jpeg"/><Relationship Id="rId4" Type="http://schemas.openxmlformats.org/officeDocument/2006/relationships/image" Target="../media/image50.jpg"/><Relationship Id="rId9" Type="http://schemas.openxmlformats.org/officeDocument/2006/relationships/image" Target="../media/image55.jpg"/><Relationship Id="rId14" Type="http://schemas.openxmlformats.org/officeDocument/2006/relationships/image" Target="../media/image60.jpg"/><Relationship Id="rId22" Type="http://schemas.openxmlformats.org/officeDocument/2006/relationships/image" Target="../media/image6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47.png"/><Relationship Id="rId7" Type="http://schemas.openxmlformats.org/officeDocument/2006/relationships/image" Target="../media/image75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0" Type="http://schemas.openxmlformats.org/officeDocument/2006/relationships/image" Target="../media/image78.jpeg"/><Relationship Id="rId4" Type="http://schemas.openxmlformats.org/officeDocument/2006/relationships/image" Target="../media/image72.jpeg"/><Relationship Id="rId9" Type="http://schemas.openxmlformats.org/officeDocument/2006/relationships/image" Target="../media/image7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65544"/>
            <a:ext cx="12192000" cy="2764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develoment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628" y="1360967"/>
            <a:ext cx="805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TORT-I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45634" y="1480382"/>
            <a:ext cx="239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SQ.AIRFIELD.COLEMAN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33647" y="1594884"/>
            <a:ext cx="236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DEA(</a:t>
            </a:r>
            <a:r>
              <a:rPr lang="en-US" sz="800" strike="sngStrike" dirty="0" err="1" smtClean="0"/>
              <a:t>herion,oli;danile</a:t>
            </a:r>
            <a:r>
              <a:rPr lang="en-US" sz="800" strike="sngStrike" dirty="0" smtClean="0"/>
              <a:t> -&gt; </a:t>
            </a:r>
            <a:r>
              <a:rPr lang="en-US" sz="800" strike="sngStrike" dirty="0" err="1" smtClean="0"/>
              <a:t>badner</a:t>
            </a:r>
            <a:r>
              <a:rPr lang="en-US" sz="800" strike="sngStrike" dirty="0" smtClean="0"/>
              <a:t>-lied; </a:t>
            </a:r>
            <a:r>
              <a:rPr lang="en-US" sz="800" dirty="0" smtClean="0"/>
              <a:t>TORT-1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31249" y="1828801"/>
            <a:ext cx="5304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CODE(WW2 </a:t>
            </a:r>
            <a:r>
              <a:rPr lang="en-US" sz="800" strike="sngStrike" dirty="0" smtClean="0"/>
              <a:t>National Anthem</a:t>
            </a:r>
            <a:r>
              <a:rPr lang="en-US" dirty="0" smtClean="0"/>
              <a:t>, </a:t>
            </a:r>
            <a:r>
              <a:rPr lang="en-US" sz="800" strike="sngStrike" dirty="0" err="1" smtClean="0"/>
              <a:t>Vom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Rastatt</a:t>
            </a:r>
            <a:r>
              <a:rPr lang="en-US" sz="800" strike="sngStrike" dirty="0" smtClean="0"/>
              <a:t> to Mannheim, </a:t>
            </a:r>
            <a:r>
              <a:rPr lang="en-US" sz="800" strike="sngStrike" dirty="0" smtClean="0">
                <a:solidFill>
                  <a:srgbClr val="FF0000"/>
                </a:solidFill>
              </a:rPr>
              <a:t>Deutschland </a:t>
            </a:r>
            <a:r>
              <a:rPr lang="en-US" sz="800" strike="sngStrike" dirty="0" err="1" smtClean="0">
                <a:solidFill>
                  <a:srgbClr val="FF0000"/>
                </a:solidFill>
              </a:rPr>
              <a:t>Duetsha</a:t>
            </a:r>
            <a:r>
              <a:rPr lang="en-US" sz="800" strike="sngStrike" dirty="0" smtClean="0">
                <a:solidFill>
                  <a:srgbClr val="FF0000"/>
                </a:solidFill>
              </a:rPr>
              <a:t> </a:t>
            </a:r>
            <a:r>
              <a:rPr lang="en-US" sz="800" strike="sngStrike" dirty="0" err="1" smtClean="0">
                <a:solidFill>
                  <a:srgbClr val="FF0000"/>
                </a:solidFill>
              </a:rPr>
              <a:t>ueber</a:t>
            </a:r>
            <a:r>
              <a:rPr lang="en-US" sz="800" strike="sngStrike" dirty="0" smtClean="0">
                <a:solidFill>
                  <a:srgbClr val="FF0000"/>
                </a:solidFill>
              </a:rPr>
              <a:t> </a:t>
            </a:r>
            <a:r>
              <a:rPr lang="en-US" sz="800" strike="sngStrike" dirty="0" err="1" smtClean="0">
                <a:solidFill>
                  <a:srgbClr val="FF0000"/>
                </a:solidFill>
              </a:rPr>
              <a:t>alles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79" y="2079824"/>
            <a:ext cx="1824074" cy="1342404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731249" y="2049275"/>
            <a:ext cx="1342100" cy="1533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397642" y="1665048"/>
            <a:ext cx="1775637" cy="3139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3955312" y="2424223"/>
            <a:ext cx="542260" cy="20201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731488" y="2499756"/>
            <a:ext cx="2636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err="1" smtClean="0"/>
              <a:t>Phi</a:t>
            </a:r>
            <a:r>
              <a:rPr lang="en-US" b="1" dirty="0" err="1" smtClean="0"/>
              <a:t>l.JFK.MLK</a:t>
            </a:r>
            <a:r>
              <a:rPr lang="en-US" b="1" dirty="0" smtClean="0"/>
              <a:t>(</a:t>
            </a:r>
            <a:r>
              <a:rPr lang="en-US" b="1" dirty="0" err="1" smtClean="0"/>
              <a:t>philipsburg</a:t>
            </a:r>
            <a:r>
              <a:rPr lang="en-US" b="1" dirty="0" smtClean="0"/>
              <a:t>)</a:t>
            </a:r>
            <a:endParaRPr lang="en-US" b="1" dirty="0"/>
          </a:p>
        </p:txBody>
      </p:sp>
      <p:cxnSp>
        <p:nvCxnSpPr>
          <p:cNvPr id="19" name="Straight Connector 18"/>
          <p:cNvCxnSpPr>
            <a:stCxn id="16" idx="2"/>
          </p:cNvCxnSpPr>
          <p:nvPr/>
        </p:nvCxnSpPr>
        <p:spPr>
          <a:xfrm flipH="1">
            <a:off x="3775148" y="2525233"/>
            <a:ext cx="180164" cy="896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16" idx="6"/>
          </p:cNvCxnSpPr>
          <p:nvPr/>
        </p:nvCxnSpPr>
        <p:spPr>
          <a:xfrm>
            <a:off x="4497572" y="2525233"/>
            <a:ext cx="233916" cy="896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539563" y="3841666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428729" y="3841666"/>
            <a:ext cx="1132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“Bomber”</a:t>
            </a:r>
            <a:endParaRPr lang="en-US" strike="sngStrike" dirty="0"/>
          </a:p>
        </p:txBody>
      </p:sp>
      <p:cxnSp>
        <p:nvCxnSpPr>
          <p:cNvPr id="28" name="Straight Connector 27"/>
          <p:cNvCxnSpPr>
            <a:stCxn id="26" idx="1"/>
          </p:cNvCxnSpPr>
          <p:nvPr/>
        </p:nvCxnSpPr>
        <p:spPr>
          <a:xfrm>
            <a:off x="6428729" y="4026332"/>
            <a:ext cx="1375569" cy="991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736" y="3852266"/>
            <a:ext cx="861336" cy="447232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7899482" y="4030702"/>
            <a:ext cx="1375569" cy="991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8051882" y="3682571"/>
            <a:ext cx="827190" cy="5005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571831" y="4075882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!white</a:t>
            </a:r>
            <a:endParaRPr lang="en-US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5519136" y="4183102"/>
            <a:ext cx="12554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Rage against the machine</a:t>
            </a:r>
            <a:endParaRPr lang="en-US" sz="8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211620" y="1172446"/>
            <a:ext cx="515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Logical 2014 41.CPVA.TERMAINSOTR.JOEPHSE.</a:t>
            </a:r>
            <a:r>
              <a:rPr lang="en-US" sz="800" strike="sngStrike" dirty="0" smtClean="0"/>
              <a:t>cisoc.motoring</a:t>
            </a:r>
            <a:endParaRPr lang="en-US" sz="800" strike="sngStrike" dirty="0"/>
          </a:p>
        </p:txBody>
      </p:sp>
      <p:sp>
        <p:nvSpPr>
          <p:cNvPr id="36" name="Rectangle 35"/>
          <p:cNvSpPr/>
          <p:nvPr/>
        </p:nvSpPr>
        <p:spPr>
          <a:xfrm>
            <a:off x="2397642" y="1527178"/>
            <a:ext cx="5066414" cy="492678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285460" y="5837274"/>
            <a:ext cx="3130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COURT RASTTT</a:t>
            </a:r>
          </a:p>
          <a:p>
            <a:r>
              <a:rPr lang="en-US" dirty="0"/>
              <a:t>	</a:t>
            </a:r>
            <a:r>
              <a:rPr lang="en-US" dirty="0" smtClean="0"/>
              <a:t>- LISA,  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kito,who</a:t>
            </a:r>
            <a:r>
              <a:rPr lang="en-US" sz="800" strike="sngStrike" dirty="0" smtClean="0"/>
              <a:t> is </a:t>
            </a:r>
            <a:r>
              <a:rPr lang="en-US" sz="800" strike="sngStrike" dirty="0" err="1" smtClean="0"/>
              <a:t>got;micheala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4199860" y="6041989"/>
            <a:ext cx="23310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Wyland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trucks;stop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rast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stadt</a:t>
            </a:r>
            <a:r>
              <a:rPr lang="en-US" sz="800" strike="sngStrike" dirty="0" smtClean="0"/>
              <a:t>) rest town; LKW/CDL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7708605" y="1391516"/>
            <a:ext cx="4000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</a:t>
            </a:r>
            <a:r>
              <a:rPr lang="en-US" strike="sngStrike" dirty="0" smtClean="0"/>
              <a:t>morgen freeman; </a:t>
            </a:r>
            <a:r>
              <a:rPr lang="en-US" strike="sngStrike" dirty="0" err="1" smtClean="0"/>
              <a:t>naratore</a:t>
            </a:r>
            <a:r>
              <a:rPr lang="en-US" dirty="0" smtClean="0"/>
              <a:t> VP Germany</a:t>
            </a:r>
          </a:p>
          <a:p>
            <a:r>
              <a:rPr lang="en-US" dirty="0" smtClean="0"/>
              <a:t>TORT-1 </a:t>
            </a:r>
            <a:r>
              <a:rPr lang="en-US" dirty="0" err="1" smtClean="0"/>
              <a:t>Singenr</a:t>
            </a:r>
            <a:r>
              <a:rPr lang="en-US" dirty="0" smtClean="0"/>
              <a:t>; backup </a:t>
            </a:r>
            <a:r>
              <a:rPr lang="en-US" dirty="0" err="1" smtClean="0"/>
              <a:t>AfD</a:t>
            </a:r>
            <a:r>
              <a:rPr lang="en-US" dirty="0" smtClean="0"/>
              <a:t> block KCS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218967" y="2684422"/>
            <a:ext cx="2547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HOMCE:MAYR:.St</a:t>
            </a:r>
            <a:r>
              <a:rPr lang="en-US" sz="800" dirty="0" smtClean="0"/>
              <a:t>. Nick; </a:t>
            </a:r>
            <a:r>
              <a:rPr lang="en-US" sz="800" strike="sngStrike" dirty="0" err="1" smtClean="0"/>
              <a:t>hitler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visitied</a:t>
            </a:r>
            <a:r>
              <a:rPr lang="en-US" sz="800" strike="sngStrike" dirty="0" smtClean="0"/>
              <a:t> </a:t>
            </a:r>
            <a:r>
              <a:rPr lang="en-US" sz="800" dirty="0" err="1" smtClean="0"/>
              <a:t>liedolshaeim</a:t>
            </a:r>
            <a:r>
              <a:rPr lang="en-US" sz="800" dirty="0" smtClean="0"/>
              <a:t> </a:t>
            </a:r>
            <a:r>
              <a:rPr lang="en-US" sz="800" strike="sngStrike" dirty="0" smtClean="0"/>
              <a:t>acker</a:t>
            </a:r>
            <a:endParaRPr lang="en-US" sz="800" strike="sngStrike" dirty="0"/>
          </a:p>
        </p:txBody>
      </p:sp>
      <p:cxnSp>
        <p:nvCxnSpPr>
          <p:cNvPr id="42" name="Straight Arrow Connector 41"/>
          <p:cNvCxnSpPr>
            <a:stCxn id="40" idx="1"/>
          </p:cNvCxnSpPr>
          <p:nvPr/>
        </p:nvCxnSpPr>
        <p:spPr>
          <a:xfrm flipH="1">
            <a:off x="5105207" y="2792144"/>
            <a:ext cx="3113760" cy="1104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469665" y="3636861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Liedolsheim</a:t>
            </a:r>
            <a:endParaRPr lang="en-US" b="1" dirty="0"/>
          </a:p>
        </p:txBody>
      </p:sp>
      <p:cxnSp>
        <p:nvCxnSpPr>
          <p:cNvPr id="45" name="Straight Arrow Connector 44"/>
          <p:cNvCxnSpPr/>
          <p:nvPr/>
        </p:nvCxnSpPr>
        <p:spPr>
          <a:xfrm flipH="1">
            <a:off x="4335509" y="4075882"/>
            <a:ext cx="1089267" cy="107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7899482" y="5099125"/>
            <a:ext cx="5029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Ger,am</a:t>
            </a:r>
            <a:r>
              <a:rPr lang="en-US" dirty="0" smtClean="0"/>
              <a:t> Thanksgiving(</a:t>
            </a:r>
            <a:r>
              <a:rPr lang="en-US" dirty="0" err="1" smtClean="0"/>
              <a:t>Phinst</a:t>
            </a:r>
            <a:r>
              <a:rPr lang="en-US" dirty="0" smtClean="0"/>
              <a:t> </a:t>
            </a:r>
            <a:r>
              <a:rPr lang="en-US" dirty="0" err="1" smtClean="0"/>
              <a:t>Tunie</a:t>
            </a:r>
            <a:r>
              <a:rPr lang="en-US" dirty="0" smtClean="0"/>
              <a:t> </a:t>
            </a:r>
            <a:r>
              <a:rPr lang="en-US" dirty="0" err="1" smtClean="0"/>
              <a:t>Liedoelsheim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Thankvifing</a:t>
            </a:r>
            <a:r>
              <a:rPr lang="en-US" dirty="0" smtClean="0"/>
              <a:t> </a:t>
            </a:r>
            <a:r>
              <a:rPr lang="en-US" dirty="0" err="1" smtClean="0"/>
              <a:t>Baskes</a:t>
            </a:r>
            <a:r>
              <a:rPr lang="en-US" dirty="0"/>
              <a:t> </a:t>
            </a:r>
            <a:r>
              <a:rPr lang="en-US" dirty="0" smtClean="0"/>
              <a:t>KING.WORRMS( 2009</a:t>
            </a:r>
          </a:p>
          <a:p>
            <a:r>
              <a:rPr lang="en-US" dirty="0" smtClean="0"/>
              <a:t>HOMCE:IS_A-BELL; </a:t>
            </a:r>
            <a:r>
              <a:rPr lang="en-US" strike="sngStrike" dirty="0" smtClean="0"/>
              <a:t>killed a </a:t>
            </a:r>
            <a:r>
              <a:rPr lang="en-US" strike="sngStrike" dirty="0" err="1" smtClean="0"/>
              <a:t>tuckey</a:t>
            </a:r>
            <a:r>
              <a:rPr lang="en-US" dirty="0" smtClean="0"/>
              <a:t>; HOMCEI:TURKEY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11620" y="954065"/>
            <a:ext cx="2843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1997 October MAINSSTREET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102" y="3763964"/>
            <a:ext cx="583274" cy="58327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8751954" y="3937565"/>
            <a:ext cx="1375569" cy="991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9148102" y="3682571"/>
            <a:ext cx="878025" cy="6816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6901768" y="4615031"/>
            <a:ext cx="86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360411" y="1121563"/>
            <a:ext cx="6876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IMPORT</a:t>
            </a:r>
            <a:r>
              <a:rPr lang="en-US" b="1" strike="sngStrike" dirty="0" smtClean="0"/>
              <a:t> “Bomber” Sexton  (</a:t>
            </a:r>
            <a:r>
              <a:rPr lang="en-US" b="1" strike="sngStrike" dirty="0" err="1" smtClean="0"/>
              <a:t>cpva</a:t>
            </a:r>
            <a:r>
              <a:rPr lang="en-US" b="1" strike="sngStrike" dirty="0" smtClean="0"/>
              <a:t> </a:t>
            </a:r>
            <a:r>
              <a:rPr lang="en-US" b="1" strike="sngStrike" dirty="0" err="1" smtClean="0"/>
              <a:t>recipenet</a:t>
            </a:r>
            <a:r>
              <a:rPr lang="en-US" b="1" strike="sngStrike" dirty="0" smtClean="0"/>
              <a:t>),</a:t>
            </a:r>
            <a:r>
              <a:rPr lang="en-US" dirty="0" smtClean="0"/>
              <a:t>IMPORT</a:t>
            </a:r>
            <a:r>
              <a:rPr lang="en-US" b="1" strike="sngStrike" dirty="0" smtClean="0"/>
              <a:t> </a:t>
            </a:r>
            <a:r>
              <a:rPr lang="en-US" b="1" strike="sngStrike" dirty="0" err="1" smtClean="0"/>
              <a:t>cpva</a:t>
            </a:r>
            <a:r>
              <a:rPr lang="en-US" b="1" strike="sngStrike" dirty="0" smtClean="0"/>
              <a:t> sender</a:t>
            </a:r>
            <a:endParaRPr lang="en-US" b="1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81239" y="3569302"/>
            <a:ext cx="23164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NOTE: </a:t>
            </a:r>
            <a:r>
              <a:rPr lang="en-US" sz="800" strike="sngStrike" dirty="0" smtClean="0"/>
              <a:t>10 Minutes </a:t>
            </a:r>
            <a:r>
              <a:rPr lang="en-US" sz="800" strike="sngStrike" dirty="0" err="1" smtClean="0"/>
              <a:t>Doucmentation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druck</a:t>
            </a:r>
            <a:r>
              <a:rPr lang="en-US" sz="800" strike="sngStrike" dirty="0" smtClean="0"/>
              <a:t>) </a:t>
            </a:r>
          </a:p>
          <a:p>
            <a:r>
              <a:rPr lang="en-US" sz="800" dirty="0" smtClean="0"/>
              <a:t>CIVIL CODE VIOLATIONS, </a:t>
            </a:r>
          </a:p>
          <a:p>
            <a:r>
              <a:rPr lang="en-US" sz="800" dirty="0" smtClean="0"/>
              <a:t>WAR CRIMES, </a:t>
            </a:r>
          </a:p>
          <a:p>
            <a:r>
              <a:rPr lang="en-US" sz="800" dirty="0" smtClean="0"/>
              <a:t>CPVA (Personal)</a:t>
            </a:r>
          </a:p>
        </p:txBody>
      </p:sp>
      <p:cxnSp>
        <p:nvCxnSpPr>
          <p:cNvPr id="57" name="Straight Connector 56"/>
          <p:cNvCxnSpPr/>
          <p:nvPr/>
        </p:nvCxnSpPr>
        <p:spPr>
          <a:xfrm>
            <a:off x="211620" y="3569302"/>
            <a:ext cx="519629" cy="5065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4838" y="2655190"/>
            <a:ext cx="283241" cy="364567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9439738" y="2751026"/>
            <a:ext cx="1715942" cy="1180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4850952" y="3852266"/>
            <a:ext cx="254255" cy="15392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>
            <a:stCxn id="43" idx="3"/>
          </p:cNvCxnSpPr>
          <p:nvPr/>
        </p:nvCxnSpPr>
        <p:spPr>
          <a:xfrm>
            <a:off x="4800479" y="3821527"/>
            <a:ext cx="490471" cy="3079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4131216" y="3318560"/>
            <a:ext cx="5142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Russheim</a:t>
            </a:r>
            <a:r>
              <a:rPr lang="en-US" b="1" dirty="0" smtClean="0"/>
              <a:t>(41.Russians),</a:t>
            </a:r>
            <a:r>
              <a:rPr lang="en-US" sz="800" b="1" dirty="0" smtClean="0"/>
              <a:t>CHECKPONCE(</a:t>
            </a:r>
            <a:r>
              <a:rPr lang="en-US" sz="800" b="1" dirty="0" err="1" smtClean="0"/>
              <a:t>Kdwe,Zoran</a:t>
            </a:r>
            <a:r>
              <a:rPr lang="en-US" sz="800" b="1" dirty="0" smtClean="0"/>
              <a:t> INTERP PENTONG LOVLACE </a:t>
            </a:r>
            <a:r>
              <a:rPr lang="en-US" sz="800" b="1" dirty="0" err="1" smtClean="0"/>
              <a:t>ID,goran</a:t>
            </a:r>
            <a:r>
              <a:rPr lang="en-US" sz="800" b="1" dirty="0" smtClean="0"/>
              <a:t>)</a:t>
            </a:r>
            <a:endParaRPr lang="en-US" sz="800" dirty="0"/>
          </a:p>
        </p:txBody>
      </p:sp>
      <p:sp>
        <p:nvSpPr>
          <p:cNvPr id="65" name="TextBox 64"/>
          <p:cNvSpPr txBox="1"/>
          <p:nvPr/>
        </p:nvSpPr>
        <p:spPr>
          <a:xfrm>
            <a:off x="6774608" y="3234754"/>
            <a:ext cx="74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</a:t>
            </a:r>
            <a:endParaRPr lang="en-US" b="1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5105207" y="3503226"/>
            <a:ext cx="13394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5045714" y="2899866"/>
            <a:ext cx="526117" cy="334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5360411" y="2991460"/>
            <a:ext cx="621063" cy="378131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visa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146872" y="2899866"/>
            <a:ext cx="9028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TERAMATOR:JOESE:ATOMFACTORY:SLIDES:IPS:   ALIGNMENT OF</a:t>
            </a:r>
          </a:p>
          <a:p>
            <a:r>
              <a:rPr lang="en-US" dirty="0"/>
              <a:t>	</a:t>
            </a:r>
            <a:r>
              <a:rPr lang="en-US" dirty="0" smtClean="0"/>
              <a:t>				POWER, STANFORD 41 </a:t>
            </a:r>
            <a:r>
              <a:rPr lang="en-US" dirty="0" err="1" smtClean="0"/>
              <a:t>lignting</a:t>
            </a:r>
            <a:r>
              <a:rPr lang="en-US" dirty="0" smtClean="0"/>
              <a:t> bolt </a:t>
            </a:r>
            <a:r>
              <a:rPr lang="en-US" dirty="0" err="1" smtClean="0"/>
              <a:t>powepont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097849" y="2772986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  <a:endParaRPr lang="en-US" b="1" dirty="0"/>
          </a:p>
        </p:txBody>
      </p:sp>
      <p:sp>
        <p:nvSpPr>
          <p:cNvPr id="72" name="Lightning Bolt 71"/>
          <p:cNvSpPr/>
          <p:nvPr/>
        </p:nvSpPr>
        <p:spPr>
          <a:xfrm>
            <a:off x="11026009" y="3587909"/>
            <a:ext cx="516367" cy="567695"/>
          </a:xfrm>
          <a:prstGeom prst="lightningBol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ame 72"/>
          <p:cNvSpPr/>
          <p:nvPr/>
        </p:nvSpPr>
        <p:spPr>
          <a:xfrm>
            <a:off x="10563118" y="3503226"/>
            <a:ext cx="1567162" cy="944779"/>
          </a:xfrm>
          <a:prstGeom prst="frame">
            <a:avLst/>
          </a:prstGeom>
          <a:solidFill>
            <a:srgbClr val="FF000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46370" y="3816735"/>
            <a:ext cx="313980" cy="317548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10678192" y="4044844"/>
            <a:ext cx="16482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41.asusemd:MONPOLOY:CAR/;IBM</a:t>
            </a:r>
            <a:endParaRPr lang="en-US" sz="800" dirty="0"/>
          </a:p>
        </p:txBody>
      </p:sp>
      <p:cxnSp>
        <p:nvCxnSpPr>
          <p:cNvPr id="77" name="Straight Connector 76"/>
          <p:cNvCxnSpPr/>
          <p:nvPr/>
        </p:nvCxnSpPr>
        <p:spPr>
          <a:xfrm>
            <a:off x="10127523" y="3419420"/>
            <a:ext cx="2351348" cy="11956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0469726" y="4436541"/>
            <a:ext cx="2238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strike="sngStrike" dirty="0" smtClean="0"/>
              <a:t>Blond </a:t>
            </a:r>
            <a:r>
              <a:rPr lang="en-US" sz="800" strike="sngStrike" dirty="0" err="1" smtClean="0"/>
              <a:t>Wold</a:t>
            </a:r>
            <a:r>
              <a:rPr lang="en-US" sz="800" strike="sngStrike" dirty="0" smtClean="0"/>
              <a:t> Cum Obama Dick Microphone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strike="sngStrike" dirty="0" smtClean="0"/>
              <a:t>Horny </a:t>
            </a:r>
            <a:r>
              <a:rPr lang="en-US" sz="800" strike="sngStrike" dirty="0" err="1" smtClean="0"/>
              <a:t>Brneete</a:t>
            </a:r>
            <a:endParaRPr lang="en-US" sz="800" strike="sngStrik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strike="sngStrike" dirty="0" smtClean="0"/>
              <a:t>Classroom</a:t>
            </a:r>
            <a:endParaRPr lang="en-US" sz="800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10374504" y="4692966"/>
            <a:ext cx="2038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POLCIE:SIRENS:8:15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4900209" y="950561"/>
            <a:ext cx="1515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SQ.PREA.§187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413" y="5768123"/>
            <a:ext cx="504125" cy="405167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674" y="5771707"/>
            <a:ext cx="749694" cy="421233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87" y="5776270"/>
            <a:ext cx="405854" cy="405854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117730" y="5249875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VP GERMANY: VOTES</a:t>
            </a:r>
            <a:endParaRPr lang="en-US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183535" y="4312744"/>
            <a:ext cx="3325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ANGEL A MERKL: VOTES[stadium]</a:t>
            </a:r>
          </a:p>
          <a:p>
            <a:r>
              <a:rPr lang="en-US" strike="sngStrike" dirty="0" smtClean="0"/>
              <a:t>DAMILER CHAIR</a:t>
            </a:r>
          </a:p>
          <a:p>
            <a:r>
              <a:rPr lang="en-US" strike="sngStrike" dirty="0" smtClean="0"/>
              <a:t>IBM CHAIR</a:t>
            </a:r>
            <a:endParaRPr lang="en-US" strike="sngStrike" dirty="0"/>
          </a:p>
        </p:txBody>
      </p:sp>
      <p:sp>
        <p:nvSpPr>
          <p:cNvPr id="86" name="Rectangle 85"/>
          <p:cNvSpPr/>
          <p:nvPr/>
        </p:nvSpPr>
        <p:spPr>
          <a:xfrm>
            <a:off x="146925" y="5809905"/>
            <a:ext cx="2063071" cy="232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292" y="5529244"/>
            <a:ext cx="1306033" cy="130603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" y="6016714"/>
            <a:ext cx="1064955" cy="860484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 flipV="1">
            <a:off x="823743" y="6160439"/>
            <a:ext cx="861956" cy="2621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3500242" y="4502390"/>
            <a:ext cx="279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MAINSTREEET(</a:t>
            </a:r>
            <a:r>
              <a:rPr lang="en-US" b="1" dirty="0" err="1" smtClean="0"/>
              <a:t>Hochstetten</a:t>
            </a:r>
            <a:r>
              <a:rPr lang="en-US" dirty="0" smtClean="0"/>
              <a:t>)</a:t>
            </a:r>
          </a:p>
        </p:txBody>
      </p:sp>
      <p:sp>
        <p:nvSpPr>
          <p:cNvPr id="92" name="Rectangle 91"/>
          <p:cNvSpPr/>
          <p:nvPr/>
        </p:nvSpPr>
        <p:spPr>
          <a:xfrm>
            <a:off x="992239" y="5779926"/>
            <a:ext cx="1370398" cy="689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Connector 93"/>
          <p:cNvCxnSpPr/>
          <p:nvPr/>
        </p:nvCxnSpPr>
        <p:spPr>
          <a:xfrm>
            <a:off x="1229597" y="5697783"/>
            <a:ext cx="759202" cy="8560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3338781" y="5193794"/>
            <a:ext cx="1287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Linkenheim</a:t>
            </a:r>
            <a:endParaRPr lang="en-US" b="1" dirty="0"/>
          </a:p>
        </p:txBody>
      </p:sp>
      <p:sp>
        <p:nvSpPr>
          <p:cNvPr id="99" name="TextBox 98"/>
          <p:cNvSpPr txBox="1"/>
          <p:nvPr/>
        </p:nvSpPr>
        <p:spPr>
          <a:xfrm>
            <a:off x="8350965" y="1061992"/>
            <a:ext cx="27013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“I fucking left, I was on there 2 year 1995/6 at night 2 hours”</a:t>
            </a:r>
            <a:endParaRPr lang="en-US" sz="800" strike="sngStrike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1317" y="4983273"/>
            <a:ext cx="447675" cy="742950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2954788" y="5601374"/>
            <a:ext cx="109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Karlsruhe</a:t>
            </a:r>
            <a:endParaRPr lang="en-US" b="1" dirty="0"/>
          </a:p>
        </p:txBody>
      </p:sp>
      <p:sp>
        <p:nvSpPr>
          <p:cNvPr id="102" name="Rectangle 101"/>
          <p:cNvSpPr/>
          <p:nvPr/>
        </p:nvSpPr>
        <p:spPr>
          <a:xfrm>
            <a:off x="2881317" y="5249875"/>
            <a:ext cx="173710" cy="3514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2357331" y="5109306"/>
            <a:ext cx="20088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VP GERMANY; </a:t>
            </a:r>
            <a:r>
              <a:rPr lang="en-US" sz="800" dirty="0" err="1" smtClean="0"/>
              <a:t>maro.father</a:t>
            </a:r>
            <a:r>
              <a:rPr lang="en-US" sz="800" dirty="0" smtClean="0"/>
              <a:t> FEDERAL COURT</a:t>
            </a:r>
            <a:endParaRPr lang="en-US" sz="800" dirty="0"/>
          </a:p>
        </p:txBody>
      </p:sp>
      <p:sp>
        <p:nvSpPr>
          <p:cNvPr id="104" name="TextBox 103"/>
          <p:cNvSpPr txBox="1"/>
          <p:nvPr/>
        </p:nvSpPr>
        <p:spPr>
          <a:xfrm>
            <a:off x="3438880" y="5422999"/>
            <a:ext cx="2560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Eggenstein-Leopldshafen</a:t>
            </a:r>
            <a:endParaRPr lang="en-US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1187877" y="3861077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8:43AM 1 hour 7:43AM</a:t>
            </a:r>
          </a:p>
          <a:p>
            <a:r>
              <a:rPr lang="en-US" sz="800" dirty="0" smtClean="0"/>
              <a:t>27Y 2023</a:t>
            </a:r>
            <a:endParaRPr lang="en-US" sz="800" dirty="0"/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3636085" y="2424223"/>
            <a:ext cx="1409629" cy="7180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/>
          <p:cNvSpPr txBox="1"/>
          <p:nvPr/>
        </p:nvSpPr>
        <p:spPr>
          <a:xfrm>
            <a:off x="11060350" y="1008364"/>
            <a:ext cx="1077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Foster City, California</a:t>
            </a:r>
          </a:p>
          <a:p>
            <a:r>
              <a:rPr lang="en-US" sz="800" dirty="0" smtClean="0"/>
              <a:t>Jason</a:t>
            </a:r>
          </a:p>
          <a:p>
            <a:r>
              <a:rPr lang="en-US" sz="800" dirty="0" smtClean="0"/>
              <a:t>Philip</a:t>
            </a:r>
            <a:endParaRPr lang="en-US" sz="800" dirty="0"/>
          </a:p>
        </p:txBody>
      </p:sp>
      <p:sp>
        <p:nvSpPr>
          <p:cNvPr id="109" name="Rectangle 108"/>
          <p:cNvSpPr/>
          <p:nvPr/>
        </p:nvSpPr>
        <p:spPr>
          <a:xfrm>
            <a:off x="10524900" y="1040769"/>
            <a:ext cx="1671102" cy="31465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Blvd</a:t>
            </a:r>
            <a:endParaRPr lang="en-US" dirty="0"/>
          </a:p>
        </p:txBody>
      </p:sp>
      <p:pic>
        <p:nvPicPr>
          <p:cNvPr id="110" name="Picture 10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602" y="1352149"/>
            <a:ext cx="329418" cy="329418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568" y="1354689"/>
            <a:ext cx="496877" cy="24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34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738554" y="1946031"/>
            <a:ext cx="3009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Hate Crime §422.6 </a:t>
            </a:r>
            <a:r>
              <a:rPr lang="en-US" strike="sngStrike" dirty="0" err="1" smtClean="0"/>
              <a:t>tranqulaty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3774830" y="1946031"/>
            <a:ext cx="1943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JOHNSON.JFK.MLK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15507" y="2426677"/>
            <a:ext cx="1366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</a:t>
            </a:r>
            <a:r>
              <a:rPr lang="en-US" dirty="0" err="1" smtClean="0"/>
              <a:t>hil.JFK.MLK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72375" y="2177589"/>
            <a:ext cx="309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Bradley Johnson, Gary Johnson</a:t>
            </a:r>
            <a:endParaRPr lang="en-US" dirty="0"/>
          </a:p>
        </p:txBody>
      </p:sp>
      <p:cxnSp>
        <p:nvCxnSpPr>
          <p:cNvPr id="11" name="Straight Connector 10"/>
          <p:cNvCxnSpPr>
            <a:stCxn id="8" idx="1"/>
          </p:cNvCxnSpPr>
          <p:nvPr/>
        </p:nvCxnSpPr>
        <p:spPr>
          <a:xfrm flipV="1">
            <a:off x="4172375" y="2315363"/>
            <a:ext cx="3389009" cy="46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38554" y="3376246"/>
            <a:ext cx="10480431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967749" y="1249850"/>
            <a:ext cx="56605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1D8723.ATOMCLOCK(</a:t>
            </a:r>
            <a:r>
              <a:rPr lang="en-US" dirty="0" err="1" smtClean="0"/>
              <a:t>nonPolicCityLaoyteoru</a:t>
            </a:r>
            <a:r>
              <a:rPr lang="en-US" dirty="0" smtClean="0"/>
              <a:t>(</a:t>
            </a:r>
            <a:r>
              <a:rPr lang="en-US" dirty="0" err="1" smtClean="0"/>
              <a:t>Foshter</a:t>
            </a:r>
            <a:r>
              <a:rPr lang="en-US" dirty="0" smtClean="0"/>
              <a:t> City))</a:t>
            </a:r>
          </a:p>
          <a:p>
            <a:r>
              <a:rPr lang="en-US" dirty="0" smtClean="0"/>
              <a:t>1D8723.FOSTER CITY BLVD</a:t>
            </a:r>
            <a:r>
              <a:rPr lang="en-US" strike="sngStrike" dirty="0" smtClean="0"/>
              <a:t>.!</a:t>
            </a:r>
            <a:r>
              <a:rPr lang="en-US" strike="sngStrike" dirty="0" err="1" smtClean="0"/>
              <a:t>AVIATLI.FACEBOEO</a:t>
            </a:r>
            <a:r>
              <a:rPr lang="en-US" dirty="0" err="1" smtClean="0"/>
              <a:t>.</a:t>
            </a:r>
            <a:r>
              <a:rPr lang="en-US" strike="sngStrike" dirty="0" err="1" smtClean="0"/>
              <a:t>hr.glu</a:t>
            </a:r>
            <a:r>
              <a:rPr lang="en-US" strike="sngStrike" dirty="0"/>
              <a:t> </a:t>
            </a:r>
            <a:r>
              <a:rPr lang="en-US" strike="sngStrike" dirty="0" smtClean="0"/>
              <a:t>up</a:t>
            </a:r>
          </a:p>
          <a:p>
            <a:r>
              <a:rPr lang="en-US" dirty="0"/>
              <a:t>	</a:t>
            </a:r>
            <a:r>
              <a:rPr lang="en-US" dirty="0" smtClean="0"/>
              <a:t> </a:t>
            </a:r>
            <a:r>
              <a:rPr lang="en-US" sz="800" strike="sngStrike" dirty="0" smtClean="0"/>
              <a:t>thumps </a:t>
            </a:r>
            <a:r>
              <a:rPr lang="en-US" sz="800" strike="sngStrike" dirty="0" err="1" smtClean="0"/>
              <a:t>facebook</a:t>
            </a:r>
            <a:r>
              <a:rPr lang="en-US" sz="800" strike="sngStrike" dirty="0" smtClean="0"/>
              <a:t> for remote homicide</a:t>
            </a:r>
            <a:r>
              <a:rPr lang="en-US" dirty="0" smtClean="0"/>
              <a:t> </a:t>
            </a:r>
            <a:r>
              <a:rPr lang="en-US" sz="800" dirty="0" smtClean="0"/>
              <a:t>HOCME:SJEU</a:t>
            </a:r>
            <a:r>
              <a:rPr lang="en-US" sz="800" strike="sngStrike" dirty="0" smtClean="0"/>
              <a:t>(suicide)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5282100" y="2907323"/>
            <a:ext cx="645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 1D8723.ATOMCLOCK(</a:t>
            </a:r>
            <a:r>
              <a:rPr lang="en-US" dirty="0" err="1" smtClean="0"/>
              <a:t>nonPolicCityLaoyteoru</a:t>
            </a:r>
            <a:r>
              <a:rPr lang="en-US" dirty="0" smtClean="0"/>
              <a:t>(Fort </a:t>
            </a:r>
            <a:r>
              <a:rPr lang="en-US" dirty="0" err="1" smtClean="0"/>
              <a:t>Worth,</a:t>
            </a:r>
            <a:r>
              <a:rPr lang="en-US" sz="800" strike="sngStrike" dirty="0" err="1" smtClean="0"/>
              <a:t>orie</a:t>
            </a:r>
            <a:r>
              <a:rPr lang="en-US" sz="800" strike="sngStrike" dirty="0" smtClean="0"/>
              <a:t>***</a:t>
            </a:r>
            <a:r>
              <a:rPr lang="en-US" dirty="0" smtClean="0"/>
              <a:t>)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034954" y="2781798"/>
            <a:ext cx="10070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nonPoliceRTALgoial</a:t>
            </a:r>
            <a:endParaRPr 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4500483" y="3452492"/>
            <a:ext cx="4202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 1D8723.</a:t>
            </a:r>
            <a:r>
              <a:rPr lang="en-US" strike="sngStrike" dirty="0" smtClean="0"/>
              <a:t>Free(Mr. Free), Gary Johnson</a:t>
            </a:r>
            <a:endParaRPr lang="en-US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5472319" y="3733846"/>
            <a:ext cx="27991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Foster City is different there are many . People maybe </a:t>
            </a:r>
            <a:r>
              <a:rPr lang="en-US" sz="800" strike="sngStrike" dirty="0" err="1" smtClean="0"/>
              <a:t>chinese</a:t>
            </a:r>
            <a:r>
              <a:rPr lang="en-US" sz="800" strike="sngStrike" dirty="0" smtClean="0"/>
              <a:t>.</a:t>
            </a:r>
            <a:endParaRPr lang="en-US" sz="800" strike="sngStrike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855784" y="4171789"/>
            <a:ext cx="10480431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395792" y="3841568"/>
            <a:ext cx="5657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Gary: There are many families ( single; beach, Santa Cruz)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609600" y="4431208"/>
            <a:ext cx="2045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nonPoliceCtxLogical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804" y="4778483"/>
            <a:ext cx="289886" cy="426211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2307968" y="4533477"/>
            <a:ext cx="564186" cy="697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54" y="4768850"/>
            <a:ext cx="1052815" cy="39696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3052670" y="4528945"/>
            <a:ext cx="564186" cy="697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500483" y="4768850"/>
            <a:ext cx="7718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Note: </a:t>
            </a:r>
            <a:r>
              <a:rPr lang="en-US" strike="sngStrike" dirty="0" err="1" smtClean="0"/>
              <a:t>Gorbache</a:t>
            </a:r>
            <a:r>
              <a:rPr lang="en-US" strike="sngStrike" dirty="0" smtClean="0"/>
              <a:t>(Who is God?) is not there</a:t>
            </a:r>
            <a:r>
              <a:rPr lang="en-US" dirty="0" smtClean="0"/>
              <a:t>. </a:t>
            </a:r>
            <a:r>
              <a:rPr lang="en-US" dirty="0" err="1" smtClean="0"/>
              <a:t>nonPoliceCfg.nonPolcieContentItems</a:t>
            </a:r>
            <a:endParaRPr lang="en-US" dirty="0" smtClean="0"/>
          </a:p>
          <a:p>
            <a:r>
              <a:rPr lang="en-US" dirty="0" smtClean="0"/>
              <a:t>			  </a:t>
            </a:r>
            <a:r>
              <a:rPr lang="en-US" strike="sngStrike" dirty="0" smtClean="0"/>
              <a:t>Is there </a:t>
            </a:r>
            <a:r>
              <a:rPr lang="en-US" dirty="0" smtClean="0"/>
              <a:t>000.</a:t>
            </a:r>
            <a:r>
              <a:rPr lang="en-US" strike="sngStrike" dirty="0" smtClean="0"/>
              <a:t>marx</a:t>
            </a:r>
            <a:endParaRPr lang="en-US" strike="sngStrike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1028791" y="6631320"/>
            <a:ext cx="10480431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869" y="5373717"/>
            <a:ext cx="876300" cy="876300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282100" y="5761832"/>
            <a:ext cx="5514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DEA(</a:t>
            </a:r>
            <a:r>
              <a:rPr lang="en-US" strike="sngStrike" dirty="0" err="1" smtClean="0"/>
              <a:t>Atlatik</a:t>
            </a:r>
            <a:r>
              <a:rPr lang="en-US" strike="sngStrike" dirty="0" smtClean="0"/>
              <a:t> Hotel</a:t>
            </a:r>
            <a:r>
              <a:rPr lang="en-US" dirty="0" smtClean="0"/>
              <a:t>, VP GERMAN DEA(</a:t>
            </a:r>
            <a:r>
              <a:rPr lang="en-US" strike="sngStrike" dirty="0" err="1" smtClean="0"/>
              <a:t>herion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31" y="5675707"/>
            <a:ext cx="709246" cy="47283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915" y="5829170"/>
            <a:ext cx="266701" cy="266701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10389577" y="5539341"/>
            <a:ext cx="477715" cy="7880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9609993" y="5536687"/>
            <a:ext cx="983272" cy="71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79917" y="5641733"/>
            <a:ext cx="322594" cy="519732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10881946" y="5579129"/>
            <a:ext cx="477715" cy="7880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0410720" y="5165813"/>
            <a:ext cx="1893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HOMCIDEI:GHOST</a:t>
            </a:r>
          </a:p>
          <a:p>
            <a:r>
              <a:rPr lang="en-US" dirty="0" err="1" smtClean="0"/>
              <a:t>HOMEI:ur_ur_opi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073845" y="6055370"/>
            <a:ext cx="294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Roth.</a:t>
            </a:r>
            <a:r>
              <a:rPr lang="en-US" strike="sngStrike" dirty="0" err="1" smtClean="0"/>
              <a:t>linsti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tranqulit</a:t>
            </a:r>
            <a:r>
              <a:rPr lang="en-US" strike="sngStrike" dirty="0" smtClean="0"/>
              <a:t> is 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5875766" y="6273255"/>
            <a:ext cx="3771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KING.WORMS </a:t>
            </a:r>
            <a:r>
              <a:rPr lang="en-US" sz="800" strike="sngStrike" dirty="0" err="1" smtClean="0"/>
              <a:t>mattie</a:t>
            </a:r>
            <a:r>
              <a:rPr lang="en-US" sz="800" strike="sngStrike" dirty="0" smtClean="0"/>
              <a:t> has worms COUT yellow/green; </a:t>
            </a:r>
            <a:r>
              <a:rPr lang="en-US" sz="800" strike="sngStrike" dirty="0" err="1" smtClean="0"/>
              <a:t>tv</a:t>
            </a:r>
            <a:endParaRPr lang="en-US" sz="800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4809509" y="6551387"/>
            <a:ext cx="4856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01 000.</a:t>
            </a:r>
            <a:r>
              <a:rPr lang="en-US" strike="sngStrike" dirty="0" smtClean="0"/>
              <a:t>marx(</a:t>
            </a:r>
            <a:r>
              <a:rPr lang="en-US" strike="sngStrike" dirty="0" err="1" smtClean="0"/>
              <a:t>ss</a:t>
            </a:r>
            <a:r>
              <a:rPr lang="en-US" strike="sngStrike" dirty="0" smtClean="0"/>
              <a:t>)</a:t>
            </a:r>
            <a:r>
              <a:rPr lang="en-US" dirty="0" smtClean="0"/>
              <a:t> Couch and then TV. US MILITARY.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944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22" y="1651466"/>
            <a:ext cx="628650" cy="39052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844062" y="2309446"/>
            <a:ext cx="10175630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66" y="4789312"/>
            <a:ext cx="628650" cy="39052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962" y="1651466"/>
            <a:ext cx="709246" cy="4728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31477" y="1746738"/>
            <a:ext cx="7248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Damiler</a:t>
            </a:r>
            <a:r>
              <a:rPr lang="en-US" dirty="0" smtClean="0"/>
              <a:t> Ag, Dr. </a:t>
            </a:r>
            <a:r>
              <a:rPr lang="en-US" dirty="0" err="1" smtClean="0"/>
              <a:t>Auerhammer</a:t>
            </a:r>
            <a:r>
              <a:rPr lang="en-US" dirty="0" smtClean="0"/>
              <a:t>, DJ/Bar Tender;   </a:t>
            </a:r>
            <a:r>
              <a:rPr lang="en-US" dirty="0" err="1" smtClean="0"/>
              <a:t>Moddy</a:t>
            </a:r>
            <a:r>
              <a:rPr lang="en-US" dirty="0" smtClean="0"/>
              <a:t> </a:t>
            </a:r>
            <a:r>
              <a:rPr lang="en-US" dirty="0" err="1" smtClean="0"/>
              <a:t>Finacal</a:t>
            </a:r>
            <a:r>
              <a:rPr lang="en-US" dirty="0" smtClean="0"/>
              <a:t> Picture Japan </a:t>
            </a:r>
          </a:p>
          <a:p>
            <a:r>
              <a:rPr lang="en-US" dirty="0"/>
              <a:t>	</a:t>
            </a:r>
            <a:r>
              <a:rPr lang="en-US" dirty="0" smtClean="0"/>
              <a:t>			IPX </a:t>
            </a:r>
            <a:r>
              <a:rPr lang="en-US" strike="sngStrike" dirty="0" smtClean="0"/>
              <a:t>Picture Japan </a:t>
            </a:r>
            <a:r>
              <a:rPr lang="en-US" strike="sngStrike" dirty="0" err="1" smtClean="0"/>
              <a:t>Katophy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6355482" y="2340723"/>
            <a:ext cx="56591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G.God</a:t>
            </a:r>
            <a:r>
              <a:rPr lang="en-US" dirty="0" smtClean="0"/>
              <a:t>. </a:t>
            </a:r>
            <a:r>
              <a:rPr lang="en-US" strike="sngStrike" dirty="0" err="1" smtClean="0"/>
              <a:t>Atlatic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Titant</a:t>
            </a:r>
            <a:r>
              <a:rPr lang="en-US" strike="sngStrike" dirty="0" smtClean="0"/>
              <a:t> Movie</a:t>
            </a:r>
          </a:p>
          <a:p>
            <a:r>
              <a:rPr lang="en-US" dirty="0" smtClean="0"/>
              <a:t>CIVIL CODE.IPX </a:t>
            </a:r>
            <a:r>
              <a:rPr lang="en-US" strike="sngStrike" dirty="0" err="1" smtClean="0"/>
              <a:t>sw-de;sw-us</a:t>
            </a:r>
            <a:endParaRPr lang="en-US" strike="sngStrike" dirty="0" smtClean="0"/>
          </a:p>
          <a:p>
            <a:r>
              <a:rPr lang="en-US" dirty="0" smtClean="0"/>
              <a:t>Mark(</a:t>
            </a:r>
            <a:r>
              <a:rPr lang="en-US" strike="sngStrike" dirty="0" err="1" smtClean="0"/>
              <a:t>regus</a:t>
            </a:r>
            <a:r>
              <a:rPr lang="en-US" dirty="0" smtClean="0"/>
              <a:t>).FORT MYERS </a:t>
            </a:r>
            <a:r>
              <a:rPr lang="en-US" strike="sngStrike" dirty="0" smtClean="0"/>
              <a:t>cannot go under boat(company)</a:t>
            </a:r>
            <a:endParaRPr lang="en-US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844062" y="4467412"/>
            <a:ext cx="10175630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567962" y="1076218"/>
            <a:ext cx="1526930" cy="1134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543908" y="1608323"/>
            <a:ext cx="1230923" cy="515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497017" y="1887881"/>
            <a:ext cx="2130060" cy="114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962" y="3838576"/>
            <a:ext cx="709246" cy="472830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1477108" y="3677754"/>
            <a:ext cx="1066800" cy="700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379528" y="3931455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 strike="sngStrike" dirty="0" err="1" smtClean="0">
                <a:solidFill>
                  <a:srgbClr val="202124"/>
                </a:solidFill>
                <a:effectLst/>
                <a:latin typeface="Google Sans"/>
              </a:rPr>
              <a:t>Brenners</a:t>
            </a:r>
            <a:r>
              <a:rPr lang="en-US" sz="1000" b="0" i="0" strike="sngStrike" dirty="0" smtClean="0">
                <a:solidFill>
                  <a:srgbClr val="202124"/>
                </a:solidFill>
                <a:effectLst/>
                <a:latin typeface="Google Sans"/>
              </a:rPr>
              <a:t> Park-Hotel &amp; Spa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03077" y="3811446"/>
            <a:ext cx="4870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PorstG</a:t>
            </a:r>
            <a:r>
              <a:rPr lang="en-US" dirty="0" smtClean="0"/>
              <a:t>: </a:t>
            </a:r>
            <a:r>
              <a:rPr lang="en-US" sz="1000" strike="sngStrike" dirty="0" smtClean="0"/>
              <a:t>Go upstairs to jackoff</a:t>
            </a:r>
          </a:p>
          <a:p>
            <a:r>
              <a:rPr lang="en-US" dirty="0"/>
              <a:t>	</a:t>
            </a:r>
            <a:r>
              <a:rPr lang="en-US" dirty="0" smtClean="0"/>
              <a:t>FORT WORTH ATB </a:t>
            </a:r>
            <a:r>
              <a:rPr lang="en-US" dirty="0" err="1" smtClean="0"/>
              <a:t>BadenBack</a:t>
            </a:r>
            <a:r>
              <a:rPr lang="en-US" dirty="0" smtClean="0"/>
              <a:t> </a:t>
            </a:r>
            <a:r>
              <a:rPr lang="en-US" sz="1000" strike="sngStrike" dirty="0" smtClean="0"/>
              <a:t>(jackoff=bragging)</a:t>
            </a:r>
            <a:endParaRPr lang="en-US" sz="1000" strike="sngStrike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78" y="3069843"/>
            <a:ext cx="709246" cy="472831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1292472" y="2659168"/>
            <a:ext cx="1526930" cy="1134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380536" y="1266297"/>
            <a:ext cx="881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G.God.</a:t>
            </a:r>
            <a:r>
              <a:rPr lang="en-US" sz="800" strike="sngStrike" dirty="0" err="1" smtClean="0"/>
              <a:t>Atlantic</a:t>
            </a:r>
            <a:r>
              <a:rPr lang="en-US" sz="800" strike="sngStrike" dirty="0" smtClean="0"/>
              <a:t> !</a:t>
            </a:r>
            <a:r>
              <a:rPr lang="en-US" sz="800" strike="sngStrike" dirty="0" err="1" smtClean="0"/>
              <a:t>Titanic</a:t>
            </a:r>
            <a:r>
              <a:rPr lang="en-US" dirty="0" err="1" smtClean="0"/>
              <a:t>.WWI&amp;BUNDEWEHR</a:t>
            </a:r>
            <a:r>
              <a:rPr lang="en-US" dirty="0" smtClean="0"/>
              <a:t>: </a:t>
            </a:r>
            <a:r>
              <a:rPr lang="en-US" strike="sngStrike" dirty="0" smtClean="0"/>
              <a:t>a Monopoly</a:t>
            </a:r>
            <a:r>
              <a:rPr lang="en-US" dirty="0" smtClean="0"/>
              <a:t>(FBI:WHITE COLOAR) </a:t>
            </a:r>
            <a:r>
              <a:rPr lang="en-US" strike="sngStrike" dirty="0" smtClean="0"/>
              <a:t>that does not go under</a:t>
            </a:r>
            <a:endParaRPr lang="en-US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2731477" y="891069"/>
            <a:ext cx="5356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Roth.IPX</a:t>
            </a:r>
            <a:r>
              <a:rPr lang="en-US" dirty="0" smtClean="0"/>
              <a:t> picture IPX </a:t>
            </a:r>
            <a:r>
              <a:rPr lang="en-US" strike="sngStrike" dirty="0" err="1" smtClean="0"/>
              <a:t>roth</a:t>
            </a:r>
            <a:r>
              <a:rPr lang="en-US" strike="sngStrike" dirty="0" smtClean="0"/>
              <a:t>.*(</a:t>
            </a:r>
            <a:r>
              <a:rPr lang="en-US" strike="sngStrike" dirty="0" err="1" smtClean="0"/>
              <a:t>dead:goat;titanic:flowers</a:t>
            </a:r>
            <a:r>
              <a:rPr lang="en-US" strike="sngStrike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1990 MATHEW(</a:t>
            </a:r>
            <a:r>
              <a:rPr lang="en-US" dirty="0" err="1" smtClean="0"/>
              <a:t>hunter,mattias</a:t>
            </a:r>
            <a:r>
              <a:rPr lang="en-US" dirty="0" smtClean="0"/>
              <a:t>).VIAING MARY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572" y="4768149"/>
            <a:ext cx="630377" cy="423319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2455102" y="4667916"/>
            <a:ext cx="812915" cy="664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81" y="4765257"/>
            <a:ext cx="289886" cy="42621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31" y="4755624"/>
            <a:ext cx="1052815" cy="396963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3032740" y="4586292"/>
            <a:ext cx="812915" cy="664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894780" y="4527038"/>
            <a:ext cx="812915" cy="664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1527" y="5597537"/>
            <a:ext cx="275490" cy="23704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593" y="5647778"/>
            <a:ext cx="156787" cy="237299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3094892" y="5647778"/>
            <a:ext cx="902677" cy="2065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871572" y="5368073"/>
            <a:ext cx="583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VIRGINA</a:t>
            </a:r>
            <a:endParaRPr lang="en-US" sz="900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430" y="5336045"/>
            <a:ext cx="239658" cy="239658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>
            <a:off x="3376481" y="5368073"/>
            <a:ext cx="621088" cy="115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7577" y="5556503"/>
            <a:ext cx="408169" cy="319651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>
            <a:off x="4126922" y="5659036"/>
            <a:ext cx="902677" cy="2065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62" y="5764871"/>
            <a:ext cx="489993" cy="73102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2991" y="5777851"/>
            <a:ext cx="364142" cy="501805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 flipV="1">
            <a:off x="5081066" y="5979462"/>
            <a:ext cx="1345881" cy="174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257806" y="5411444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Schulerausweis</a:t>
            </a:r>
            <a:r>
              <a:rPr lang="en-US" sz="800" dirty="0" smtClean="0"/>
              <a:t> (</a:t>
            </a:r>
            <a:r>
              <a:rPr lang="en-US" sz="800" dirty="0" err="1" smtClean="0"/>
              <a:t>trnal</a:t>
            </a:r>
            <a:r>
              <a:rPr lang="en-US" sz="800" dirty="0" smtClean="0"/>
              <a:t>) </a:t>
            </a:r>
          </a:p>
          <a:p>
            <a:r>
              <a:rPr lang="en-US" sz="800" dirty="0" smtClean="0"/>
              <a:t>School ID </a:t>
            </a:r>
            <a:r>
              <a:rPr lang="en-US" sz="800" dirty="0" smtClean="0">
                <a:solidFill>
                  <a:srgbClr val="FF0000"/>
                </a:solidFill>
              </a:rPr>
              <a:t>Gy</a:t>
            </a:r>
            <a:r>
              <a:rPr lang="en-US" sz="800" dirty="0" smtClean="0">
                <a:solidFill>
                  <a:schemeClr val="accent6"/>
                </a:solidFill>
              </a:rPr>
              <a:t>mnas</a:t>
            </a:r>
            <a:r>
              <a:rPr lang="en-US" sz="800" dirty="0" smtClean="0">
                <a:solidFill>
                  <a:schemeClr val="accent1"/>
                </a:solidFill>
              </a:rPr>
              <a:t>ium</a:t>
            </a:r>
            <a:endParaRPr lang="en-US" sz="800" dirty="0">
              <a:solidFill>
                <a:schemeClr val="accent1"/>
              </a:solidFill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93840" y="5764871"/>
            <a:ext cx="964324" cy="731020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 flipV="1">
            <a:off x="6775863" y="5865415"/>
            <a:ext cx="1549194" cy="40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843658" y="5365235"/>
            <a:ext cx="808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1995 March 23</a:t>
            </a:r>
          </a:p>
          <a:p>
            <a:r>
              <a:rPr lang="en-US" sz="800" dirty="0" smtClean="0"/>
              <a:t>DL – 25cc</a:t>
            </a:r>
            <a:endParaRPr lang="en-US" sz="800" dirty="0"/>
          </a:p>
        </p:txBody>
      </p:sp>
      <p:sp>
        <p:nvSpPr>
          <p:cNvPr id="96" name="TextBox 95"/>
          <p:cNvSpPr txBox="1"/>
          <p:nvPr/>
        </p:nvSpPr>
        <p:spPr>
          <a:xfrm>
            <a:off x="7655305" y="4755624"/>
            <a:ext cx="2148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Alg.</a:t>
            </a:r>
            <a:r>
              <a:rPr lang="en-US" sz="800" strike="sngStrike" dirty="0" smtClean="0"/>
              <a:t>phone.!</a:t>
            </a:r>
            <a:r>
              <a:rPr lang="en-US" sz="800" strike="sngStrike" dirty="0" err="1" smtClean="0"/>
              <a:t>phil.</a:t>
            </a:r>
            <a:r>
              <a:rPr lang="en-US" sz="800" dirty="0" err="1" smtClean="0"/>
              <a:t>JFK.MLK</a:t>
            </a:r>
            <a:r>
              <a:rPr lang="en-US" sz="800" dirty="0" smtClean="0"/>
              <a:t>: v2.FBI:KIDNAPPING</a:t>
            </a:r>
          </a:p>
          <a:p>
            <a:r>
              <a:rPr lang="en-US" sz="800" strike="sngStrike" dirty="0" smtClean="0"/>
              <a:t>Did not call because was; busy  </a:t>
            </a:r>
            <a:r>
              <a:rPr lang="en-US" sz="800" dirty="0" smtClean="0"/>
              <a:t>000.</a:t>
            </a:r>
            <a:r>
              <a:rPr lang="en-US" sz="800" strike="sngStrike" dirty="0" smtClean="0"/>
              <a:t>marx</a:t>
            </a:r>
            <a:r>
              <a:rPr lang="en-US" sz="800" dirty="0" smtClean="0"/>
              <a:t>.WW2</a:t>
            </a:r>
          </a:p>
        </p:txBody>
      </p:sp>
      <p:cxnSp>
        <p:nvCxnSpPr>
          <p:cNvPr id="98" name="Straight Connector 97"/>
          <p:cNvCxnSpPr/>
          <p:nvPr/>
        </p:nvCxnSpPr>
        <p:spPr>
          <a:xfrm>
            <a:off x="7779649" y="4728233"/>
            <a:ext cx="0" cy="169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724856" y="4599381"/>
            <a:ext cx="24336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1994 </a:t>
            </a:r>
            <a:r>
              <a:rPr lang="en-US" sz="800" dirty="0" err="1" smtClean="0"/>
              <a:t>GREENSPE.</a:t>
            </a:r>
            <a:r>
              <a:rPr lang="en-US" sz="800" strike="sngStrike" dirty="0" err="1" smtClean="0"/>
              <a:t>telekom.box</a:t>
            </a:r>
            <a:r>
              <a:rPr lang="en-US" sz="800" strike="sngStrike" dirty="0" smtClean="0"/>
              <a:t> x/y </a:t>
            </a:r>
            <a:r>
              <a:rPr lang="en-US" sz="800" strike="sngStrike" dirty="0" err="1" smtClean="0"/>
              <a:t>receloing.pms.braun</a:t>
            </a:r>
            <a:endParaRPr lang="en-US" sz="800" strike="sngStrike" dirty="0"/>
          </a:p>
        </p:txBody>
      </p:sp>
      <p:sp>
        <p:nvSpPr>
          <p:cNvPr id="100" name="TextBox 99"/>
          <p:cNvSpPr txBox="1"/>
          <p:nvPr/>
        </p:nvSpPr>
        <p:spPr>
          <a:xfrm>
            <a:off x="6775863" y="6427660"/>
            <a:ext cx="287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ATOMBOM.FORT WORTH</a:t>
            </a:r>
            <a:r>
              <a:rPr lang="en-US" sz="800" strike="sngStrike" dirty="0" smtClean="0"/>
              <a:t>(abitur)</a:t>
            </a:r>
            <a:endParaRPr lang="en-US" sz="800" strike="sngStrike" dirty="0"/>
          </a:p>
        </p:txBody>
      </p:sp>
      <p:sp>
        <p:nvSpPr>
          <p:cNvPr id="103" name="TextBox 102"/>
          <p:cNvSpPr txBox="1"/>
          <p:nvPr/>
        </p:nvSpPr>
        <p:spPr>
          <a:xfrm>
            <a:off x="7038226" y="6652316"/>
            <a:ext cx="31486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Respone</a:t>
            </a:r>
            <a:r>
              <a:rPr lang="en-US" sz="800" strike="sngStrike" dirty="0" smtClean="0"/>
              <a:t>: avg.to create </a:t>
            </a:r>
            <a:r>
              <a:rPr lang="en-US" sz="800" strike="sngStrike" dirty="0" err="1" smtClean="0"/>
              <a:t>busine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proicess</a:t>
            </a:r>
            <a:r>
              <a:rPr lang="en-US" sz="800" strike="sngStrike" dirty="0" smtClean="0"/>
              <a:t> to </a:t>
            </a:r>
            <a:r>
              <a:rPr lang="en-US" sz="800" strike="sngStrike" dirty="0" err="1" smtClean="0"/>
              <a:t>confusoit</a:t>
            </a:r>
            <a:r>
              <a:rPr lang="en-US" sz="800" strike="sngStrike" dirty="0" smtClean="0"/>
              <a:t> American on travel</a:t>
            </a:r>
            <a:endParaRPr lang="en-US" sz="800" strike="sngStrike" dirty="0"/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2180492" y="5321864"/>
            <a:ext cx="8651631" cy="46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298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22" y="1651466"/>
            <a:ext cx="628650" cy="39052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844062" y="2309446"/>
            <a:ext cx="10175630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66" y="4789312"/>
            <a:ext cx="628650" cy="39052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962" y="1651466"/>
            <a:ext cx="709246" cy="4728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31477" y="1746738"/>
            <a:ext cx="7248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Damiler</a:t>
            </a:r>
            <a:r>
              <a:rPr lang="en-US" dirty="0" smtClean="0"/>
              <a:t> Ag, Dr. </a:t>
            </a:r>
            <a:r>
              <a:rPr lang="en-US" dirty="0" err="1" smtClean="0"/>
              <a:t>Auerhammer</a:t>
            </a:r>
            <a:r>
              <a:rPr lang="en-US" dirty="0" smtClean="0"/>
              <a:t>, DJ/Bar Tender;   </a:t>
            </a:r>
            <a:r>
              <a:rPr lang="en-US" dirty="0" err="1" smtClean="0"/>
              <a:t>Moddy</a:t>
            </a:r>
            <a:r>
              <a:rPr lang="en-US" dirty="0" smtClean="0"/>
              <a:t> </a:t>
            </a:r>
            <a:r>
              <a:rPr lang="en-US" dirty="0" err="1" smtClean="0"/>
              <a:t>Finacal</a:t>
            </a:r>
            <a:r>
              <a:rPr lang="en-US" dirty="0" smtClean="0"/>
              <a:t> Picture Japan </a:t>
            </a:r>
          </a:p>
          <a:p>
            <a:r>
              <a:rPr lang="en-US" dirty="0"/>
              <a:t>	</a:t>
            </a:r>
            <a:r>
              <a:rPr lang="en-US" dirty="0" smtClean="0"/>
              <a:t>			IPX </a:t>
            </a:r>
            <a:r>
              <a:rPr lang="en-US" strike="sngStrike" dirty="0" smtClean="0"/>
              <a:t>Picture Japan </a:t>
            </a:r>
            <a:r>
              <a:rPr lang="en-US" strike="sngStrike" dirty="0" err="1" smtClean="0"/>
              <a:t>Katophy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6355482" y="2340723"/>
            <a:ext cx="56591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G.God</a:t>
            </a:r>
            <a:r>
              <a:rPr lang="en-US" dirty="0" smtClean="0"/>
              <a:t>. </a:t>
            </a:r>
            <a:r>
              <a:rPr lang="en-US" strike="sngStrike" dirty="0" err="1" smtClean="0"/>
              <a:t>Atlatic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Titant</a:t>
            </a:r>
            <a:r>
              <a:rPr lang="en-US" strike="sngStrike" dirty="0" smtClean="0"/>
              <a:t> Movie</a:t>
            </a:r>
          </a:p>
          <a:p>
            <a:r>
              <a:rPr lang="en-US" dirty="0" smtClean="0"/>
              <a:t>CIVIL CODE.IPX </a:t>
            </a:r>
            <a:r>
              <a:rPr lang="en-US" strike="sngStrike" dirty="0" err="1" smtClean="0"/>
              <a:t>sw-de;sw-us</a:t>
            </a:r>
            <a:endParaRPr lang="en-US" strike="sngStrike" dirty="0" smtClean="0"/>
          </a:p>
          <a:p>
            <a:r>
              <a:rPr lang="en-US" dirty="0" smtClean="0"/>
              <a:t>Mark(</a:t>
            </a:r>
            <a:r>
              <a:rPr lang="en-US" strike="sngStrike" dirty="0" err="1" smtClean="0"/>
              <a:t>regus</a:t>
            </a:r>
            <a:r>
              <a:rPr lang="en-US" dirty="0" smtClean="0"/>
              <a:t>).FORT MYERS </a:t>
            </a:r>
            <a:r>
              <a:rPr lang="en-US" strike="sngStrike" dirty="0" smtClean="0"/>
              <a:t>cannot go under boat(company)</a:t>
            </a:r>
            <a:endParaRPr lang="en-US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844062" y="4467412"/>
            <a:ext cx="10175630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567962" y="1076218"/>
            <a:ext cx="1526930" cy="1134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543908" y="1608323"/>
            <a:ext cx="1230923" cy="515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3497017" y="1887881"/>
            <a:ext cx="2130060" cy="114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962" y="3838576"/>
            <a:ext cx="709246" cy="472830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1477108" y="3677754"/>
            <a:ext cx="1066800" cy="700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379528" y="3931455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0" i="0" strike="sngStrike" dirty="0" err="1" smtClean="0">
                <a:solidFill>
                  <a:srgbClr val="202124"/>
                </a:solidFill>
                <a:effectLst/>
                <a:latin typeface="Google Sans"/>
              </a:rPr>
              <a:t>Brenners</a:t>
            </a:r>
            <a:r>
              <a:rPr lang="en-US" sz="1000" b="0" i="0" strike="sngStrike" dirty="0" smtClean="0">
                <a:solidFill>
                  <a:srgbClr val="202124"/>
                </a:solidFill>
                <a:effectLst/>
                <a:latin typeface="Google Sans"/>
              </a:rPr>
              <a:t> Park-Hotel &amp; Spa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103077" y="3811446"/>
            <a:ext cx="4870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PorstG</a:t>
            </a:r>
            <a:r>
              <a:rPr lang="en-US" dirty="0" smtClean="0"/>
              <a:t>: </a:t>
            </a:r>
            <a:r>
              <a:rPr lang="en-US" sz="1000" strike="sngStrike" dirty="0" smtClean="0"/>
              <a:t>Go upstairs to jackoff</a:t>
            </a:r>
          </a:p>
          <a:p>
            <a:r>
              <a:rPr lang="en-US" dirty="0"/>
              <a:t>	</a:t>
            </a:r>
            <a:r>
              <a:rPr lang="en-US" dirty="0" smtClean="0"/>
              <a:t>FORT WORTH ATB </a:t>
            </a:r>
            <a:r>
              <a:rPr lang="en-US" dirty="0" err="1" smtClean="0"/>
              <a:t>BadenBack</a:t>
            </a:r>
            <a:r>
              <a:rPr lang="en-US" dirty="0" smtClean="0"/>
              <a:t> </a:t>
            </a:r>
            <a:r>
              <a:rPr lang="en-US" sz="1000" strike="sngStrike" dirty="0" smtClean="0"/>
              <a:t>(jackoff=bragging)</a:t>
            </a:r>
            <a:endParaRPr lang="en-US" sz="1000" strike="sngStrike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478" y="3069843"/>
            <a:ext cx="709246" cy="472831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1292472" y="2659168"/>
            <a:ext cx="1526930" cy="1134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380536" y="1266297"/>
            <a:ext cx="8819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G.God.</a:t>
            </a:r>
            <a:r>
              <a:rPr lang="en-US" sz="800" strike="sngStrike" dirty="0" err="1" smtClean="0"/>
              <a:t>Atlantic</a:t>
            </a:r>
            <a:r>
              <a:rPr lang="en-US" sz="800" strike="sngStrike" dirty="0" smtClean="0"/>
              <a:t> !</a:t>
            </a:r>
            <a:r>
              <a:rPr lang="en-US" sz="800" strike="sngStrike" dirty="0" err="1" smtClean="0"/>
              <a:t>Titanic</a:t>
            </a:r>
            <a:r>
              <a:rPr lang="en-US" dirty="0" err="1" smtClean="0"/>
              <a:t>.WWI&amp;BUNDEWEHR</a:t>
            </a:r>
            <a:r>
              <a:rPr lang="en-US" dirty="0" smtClean="0"/>
              <a:t>: </a:t>
            </a:r>
            <a:r>
              <a:rPr lang="en-US" strike="sngStrike" dirty="0" smtClean="0"/>
              <a:t>a Monopoly</a:t>
            </a:r>
            <a:r>
              <a:rPr lang="en-US" dirty="0" smtClean="0"/>
              <a:t>(FBI:WHITE COLOAR) </a:t>
            </a:r>
            <a:r>
              <a:rPr lang="en-US" strike="sngStrike" dirty="0" smtClean="0"/>
              <a:t>that does not go under</a:t>
            </a:r>
            <a:endParaRPr lang="en-US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2731477" y="891069"/>
            <a:ext cx="5356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Roth.IPX</a:t>
            </a:r>
            <a:r>
              <a:rPr lang="en-US" dirty="0" smtClean="0"/>
              <a:t> picture IPX </a:t>
            </a:r>
            <a:r>
              <a:rPr lang="en-US" strike="sngStrike" dirty="0" err="1" smtClean="0"/>
              <a:t>roth</a:t>
            </a:r>
            <a:r>
              <a:rPr lang="en-US" strike="sngStrike" dirty="0" smtClean="0"/>
              <a:t>.*(</a:t>
            </a:r>
            <a:r>
              <a:rPr lang="en-US" strike="sngStrike" dirty="0" err="1" smtClean="0"/>
              <a:t>dead:goat;titanic:flowers</a:t>
            </a:r>
            <a:r>
              <a:rPr lang="en-US" strike="sngStrike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1990 MATHEW(</a:t>
            </a:r>
            <a:r>
              <a:rPr lang="en-US" dirty="0" err="1" smtClean="0"/>
              <a:t>hunter,mattias</a:t>
            </a:r>
            <a:r>
              <a:rPr lang="en-US" dirty="0" smtClean="0"/>
              <a:t>).VIAING MARY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572" y="4768149"/>
            <a:ext cx="630377" cy="423319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2455102" y="4667916"/>
            <a:ext cx="812915" cy="664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481" y="4765257"/>
            <a:ext cx="289886" cy="42621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831" y="4755624"/>
            <a:ext cx="1052815" cy="396963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3032740" y="4586292"/>
            <a:ext cx="812915" cy="664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894780" y="4527038"/>
            <a:ext cx="812915" cy="664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21527" y="5597537"/>
            <a:ext cx="275490" cy="237049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593" y="5647778"/>
            <a:ext cx="156787" cy="237299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>
            <a:off x="3094892" y="5647778"/>
            <a:ext cx="902677" cy="2065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2871572" y="5368073"/>
            <a:ext cx="5838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VIRGINA</a:t>
            </a:r>
            <a:endParaRPr lang="en-US" sz="900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430" y="5336045"/>
            <a:ext cx="239658" cy="239658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>
            <a:off x="3376481" y="5368073"/>
            <a:ext cx="621088" cy="115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7577" y="5556503"/>
            <a:ext cx="408169" cy="319651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>
            <a:off x="4126922" y="5659036"/>
            <a:ext cx="902677" cy="20652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162" y="5764871"/>
            <a:ext cx="489993" cy="73102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2991" y="5777851"/>
            <a:ext cx="364142" cy="501805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 flipV="1">
            <a:off x="5081066" y="5979462"/>
            <a:ext cx="1345881" cy="174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257806" y="5411444"/>
            <a:ext cx="11304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Schulerausweis</a:t>
            </a:r>
            <a:r>
              <a:rPr lang="en-US" sz="800" dirty="0" smtClean="0"/>
              <a:t> (</a:t>
            </a:r>
            <a:r>
              <a:rPr lang="en-US" sz="800" dirty="0" err="1" smtClean="0"/>
              <a:t>trnal</a:t>
            </a:r>
            <a:r>
              <a:rPr lang="en-US" sz="800" dirty="0" smtClean="0"/>
              <a:t>) </a:t>
            </a:r>
          </a:p>
          <a:p>
            <a:r>
              <a:rPr lang="en-US" sz="800" dirty="0" smtClean="0"/>
              <a:t>School ID </a:t>
            </a:r>
            <a:r>
              <a:rPr lang="en-US" sz="800" dirty="0" smtClean="0">
                <a:solidFill>
                  <a:srgbClr val="FF0000"/>
                </a:solidFill>
              </a:rPr>
              <a:t>Gy</a:t>
            </a:r>
            <a:r>
              <a:rPr lang="en-US" sz="800" dirty="0" smtClean="0">
                <a:solidFill>
                  <a:schemeClr val="accent6"/>
                </a:solidFill>
              </a:rPr>
              <a:t>mnas</a:t>
            </a:r>
            <a:r>
              <a:rPr lang="en-US" sz="800" dirty="0" smtClean="0">
                <a:solidFill>
                  <a:schemeClr val="accent1"/>
                </a:solidFill>
              </a:rPr>
              <a:t>ium</a:t>
            </a:r>
            <a:endParaRPr lang="en-US" sz="800" dirty="0">
              <a:solidFill>
                <a:schemeClr val="accent1"/>
              </a:solidFill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93840" y="5764871"/>
            <a:ext cx="964324" cy="731020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 flipV="1">
            <a:off x="6775863" y="5865415"/>
            <a:ext cx="1549194" cy="401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843658" y="5365235"/>
            <a:ext cx="808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1995 March 23</a:t>
            </a:r>
          </a:p>
          <a:p>
            <a:r>
              <a:rPr lang="en-US" sz="800" dirty="0" smtClean="0"/>
              <a:t>DL – 25cc</a:t>
            </a:r>
            <a:endParaRPr lang="en-US" sz="800" dirty="0"/>
          </a:p>
        </p:txBody>
      </p:sp>
      <p:sp>
        <p:nvSpPr>
          <p:cNvPr id="96" name="TextBox 95"/>
          <p:cNvSpPr txBox="1"/>
          <p:nvPr/>
        </p:nvSpPr>
        <p:spPr>
          <a:xfrm>
            <a:off x="7655305" y="4755624"/>
            <a:ext cx="21483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Alg.</a:t>
            </a:r>
            <a:r>
              <a:rPr lang="en-US" sz="800" strike="sngStrike" dirty="0" smtClean="0"/>
              <a:t>phone.!</a:t>
            </a:r>
            <a:r>
              <a:rPr lang="en-US" sz="800" strike="sngStrike" dirty="0" err="1" smtClean="0"/>
              <a:t>phil.</a:t>
            </a:r>
            <a:r>
              <a:rPr lang="en-US" sz="800" dirty="0" err="1" smtClean="0"/>
              <a:t>JFK.MLK</a:t>
            </a:r>
            <a:r>
              <a:rPr lang="en-US" sz="800" dirty="0" smtClean="0"/>
              <a:t>: v2.FBI:KIDNAPPING</a:t>
            </a:r>
          </a:p>
          <a:p>
            <a:r>
              <a:rPr lang="en-US" sz="800" strike="sngStrike" dirty="0" smtClean="0"/>
              <a:t>Did not call because was; busy  </a:t>
            </a:r>
            <a:r>
              <a:rPr lang="en-US" sz="800" dirty="0" smtClean="0"/>
              <a:t>000.</a:t>
            </a:r>
            <a:r>
              <a:rPr lang="en-US" sz="800" strike="sngStrike" dirty="0" smtClean="0"/>
              <a:t>marx</a:t>
            </a:r>
            <a:r>
              <a:rPr lang="en-US" sz="800" dirty="0" smtClean="0"/>
              <a:t>.WW2</a:t>
            </a:r>
          </a:p>
        </p:txBody>
      </p:sp>
      <p:cxnSp>
        <p:nvCxnSpPr>
          <p:cNvPr id="98" name="Straight Connector 97"/>
          <p:cNvCxnSpPr/>
          <p:nvPr/>
        </p:nvCxnSpPr>
        <p:spPr>
          <a:xfrm>
            <a:off x="7779649" y="4728233"/>
            <a:ext cx="0" cy="169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724856" y="4599381"/>
            <a:ext cx="24336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1994 </a:t>
            </a:r>
            <a:r>
              <a:rPr lang="en-US" sz="800" dirty="0" err="1" smtClean="0"/>
              <a:t>GREENSPE.</a:t>
            </a:r>
            <a:r>
              <a:rPr lang="en-US" sz="800" strike="sngStrike" dirty="0" err="1" smtClean="0"/>
              <a:t>telekom.box</a:t>
            </a:r>
            <a:r>
              <a:rPr lang="en-US" sz="800" strike="sngStrike" dirty="0" smtClean="0"/>
              <a:t> x/y </a:t>
            </a:r>
            <a:r>
              <a:rPr lang="en-US" sz="800" strike="sngStrike" dirty="0" err="1" smtClean="0"/>
              <a:t>receloing.pms.braun</a:t>
            </a:r>
            <a:endParaRPr lang="en-US" sz="800" strike="sngStrike" dirty="0"/>
          </a:p>
        </p:txBody>
      </p:sp>
      <p:sp>
        <p:nvSpPr>
          <p:cNvPr id="100" name="TextBox 99"/>
          <p:cNvSpPr txBox="1"/>
          <p:nvPr/>
        </p:nvSpPr>
        <p:spPr>
          <a:xfrm>
            <a:off x="5210361" y="6440712"/>
            <a:ext cx="287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ATOMBOM.FORT WORTH</a:t>
            </a:r>
            <a:r>
              <a:rPr lang="en-US" sz="800" strike="sngStrike" dirty="0" smtClean="0"/>
              <a:t>(abitur)</a:t>
            </a:r>
            <a:endParaRPr lang="en-US" sz="800" strike="sngStrike" dirty="0"/>
          </a:p>
        </p:txBody>
      </p:sp>
      <p:sp>
        <p:nvSpPr>
          <p:cNvPr id="103" name="TextBox 102"/>
          <p:cNvSpPr txBox="1"/>
          <p:nvPr/>
        </p:nvSpPr>
        <p:spPr>
          <a:xfrm>
            <a:off x="5288162" y="6664787"/>
            <a:ext cx="31486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Respone</a:t>
            </a:r>
            <a:r>
              <a:rPr lang="en-US" sz="800" strike="sngStrike" dirty="0" smtClean="0"/>
              <a:t>: avg.to create </a:t>
            </a:r>
            <a:r>
              <a:rPr lang="en-US" sz="800" strike="sngStrike" dirty="0" err="1" smtClean="0"/>
              <a:t>busine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proicess</a:t>
            </a:r>
            <a:r>
              <a:rPr lang="en-US" sz="800" strike="sngStrike" dirty="0" smtClean="0"/>
              <a:t> to </a:t>
            </a:r>
            <a:r>
              <a:rPr lang="en-US" sz="800" strike="sngStrike" dirty="0" err="1" smtClean="0"/>
              <a:t>confusoit</a:t>
            </a:r>
            <a:r>
              <a:rPr lang="en-US" sz="800" strike="sngStrike" dirty="0" smtClean="0"/>
              <a:t> American on travel</a:t>
            </a:r>
            <a:endParaRPr lang="en-US" sz="800" strike="sngStrike" dirty="0"/>
          </a:p>
        </p:txBody>
      </p:sp>
      <p:cxnSp>
        <p:nvCxnSpPr>
          <p:cNvPr id="105" name="Straight Connector 104"/>
          <p:cNvCxnSpPr/>
          <p:nvPr/>
        </p:nvCxnSpPr>
        <p:spPr>
          <a:xfrm flipV="1">
            <a:off x="2180492" y="5321864"/>
            <a:ext cx="8651631" cy="46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99998" y="4876001"/>
            <a:ext cx="353108" cy="20177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899998" y="4667916"/>
            <a:ext cx="353108" cy="6539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88162" y="5326973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2000/1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04508" y="5775849"/>
            <a:ext cx="464545" cy="464545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7972729" y="5794751"/>
            <a:ext cx="1170779" cy="246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076552" y="5388681"/>
            <a:ext cx="7727098" cy="1444809"/>
          </a:xfrm>
          <a:prstGeom prst="rect">
            <a:avLst/>
          </a:prstGeom>
          <a:solidFill>
            <a:srgbClr val="FFFFFF">
              <a:alpha val="8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17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1" y="1295835"/>
            <a:ext cx="628650" cy="39052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57" y="1274672"/>
            <a:ext cx="630377" cy="423319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2244087" y="1174439"/>
            <a:ext cx="812915" cy="664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66" y="1271780"/>
            <a:ext cx="289886" cy="42621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16" y="1262147"/>
            <a:ext cx="1052815" cy="396963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2821725" y="1092815"/>
            <a:ext cx="812915" cy="664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683765" y="1033561"/>
            <a:ext cx="812915" cy="664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107" y="1174439"/>
            <a:ext cx="428625" cy="42862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7936523" y="1033561"/>
            <a:ext cx="914400" cy="805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316" y="1160992"/>
            <a:ext cx="789415" cy="4420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20" y="2217315"/>
            <a:ext cx="670779" cy="502437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2244087" y="2016369"/>
            <a:ext cx="8400467" cy="2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050534" y="2057321"/>
            <a:ext cx="1064565" cy="83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50544" y="3051283"/>
            <a:ext cx="1023178" cy="1023178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V="1">
            <a:off x="2623492" y="3230657"/>
            <a:ext cx="812915" cy="664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173412" y="4270041"/>
            <a:ext cx="1262995" cy="94956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350973" y="2135341"/>
            <a:ext cx="1262995" cy="94956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3459" y="2347988"/>
            <a:ext cx="210263" cy="210263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3157358" y="2029158"/>
            <a:ext cx="812915" cy="664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436407" y="4438709"/>
            <a:ext cx="4679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Maybe: </a:t>
            </a:r>
            <a:r>
              <a:rPr lang="en-US" strike="sngStrike" dirty="0" smtClean="0"/>
              <a:t>I don’t </a:t>
            </a:r>
            <a:r>
              <a:rPr lang="en-US" strike="sngStrike" dirty="0" err="1" smtClean="0"/>
              <a:t>understn</a:t>
            </a:r>
            <a:r>
              <a:rPr lang="en-US" strike="sngStrike" dirty="0" smtClean="0"/>
              <a:t> the ; ( </a:t>
            </a:r>
            <a:r>
              <a:rPr lang="en-US" strike="sngStrike" dirty="0" err="1" smtClean="0"/>
              <a:t>Iunder</a:t>
            </a:r>
            <a:r>
              <a:rPr lang="en-US" strike="sngStrike" dirty="0" smtClean="0"/>
              <a:t> the rules)</a:t>
            </a: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2206104" y="5449472"/>
            <a:ext cx="8400467" cy="2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518361" y="4938256"/>
            <a:ext cx="521658" cy="28135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73722" y="498658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8PM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8054" y="3417904"/>
            <a:ext cx="609524" cy="761905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V="1">
            <a:off x="6050533" y="3393614"/>
            <a:ext cx="1064565" cy="83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3563815" y="4349262"/>
            <a:ext cx="406458" cy="586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702" y="2164455"/>
            <a:ext cx="210283" cy="320046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V="1">
            <a:off x="3683765" y="2181558"/>
            <a:ext cx="438908" cy="2435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680889" y="4497467"/>
            <a:ext cx="43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1" y="5832666"/>
            <a:ext cx="628650" cy="390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782" y="5535014"/>
            <a:ext cx="473963" cy="315401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V="1">
            <a:off x="2173412" y="5887043"/>
            <a:ext cx="8400467" cy="2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063262" y="5576846"/>
            <a:ext cx="966687" cy="227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01701" y="5638482"/>
            <a:ext cx="32993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nonPoliceRTA.$14B.cisco.monitriong. 1D8723.HOMCIDE:JEUSE(</a:t>
            </a:r>
            <a:r>
              <a:rPr lang="en-US" sz="800" strike="sngStrike" dirty="0" err="1" smtClean="0"/>
              <a:t>sucidie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2779190" y="5376872"/>
            <a:ext cx="568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nonPoliceCfg.VIRGINA.FBI:WMD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angela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bauer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merkel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couterstrike</a:t>
            </a:r>
            <a:r>
              <a:rPr lang="en-US" sz="800" strike="sngStrike" dirty="0" smtClean="0"/>
              <a:t> Al </a:t>
            </a:r>
            <a:r>
              <a:rPr lang="en-US" sz="800" strike="sngStrike" dirty="0" err="1" smtClean="0"/>
              <a:t>kaida</a:t>
            </a:r>
            <a:r>
              <a:rPr lang="en-US" dirty="0" err="1" smtClean="0"/>
              <a:t>.</a:t>
            </a:r>
            <a:r>
              <a:rPr lang="en-US" sz="800" strike="sngStrike" dirty="0" err="1" smtClean="0"/>
              <a:t>visa.schooter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865079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1" y="1295835"/>
            <a:ext cx="628650" cy="390525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482" y="1991933"/>
            <a:ext cx="1244409" cy="12444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5047" y="1317028"/>
            <a:ext cx="95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Elevator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95047" y="1650309"/>
            <a:ext cx="1197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Consultant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11942" y="1039684"/>
            <a:ext cx="1866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HOMCIDD:GHOST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598985" y="1295835"/>
            <a:ext cx="5757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1D8723: </a:t>
            </a:r>
            <a:r>
              <a:rPr lang="en-US" strike="sngStrike" dirty="0" smtClean="0"/>
              <a:t>Logical 30%:</a:t>
            </a:r>
            <a:r>
              <a:rPr lang="en-US" dirty="0" smtClean="0"/>
              <a:t> </a:t>
            </a:r>
            <a:r>
              <a:rPr lang="en-US" strike="sngStrike" dirty="0" smtClean="0"/>
              <a:t>The police are injured during elevator</a:t>
            </a:r>
            <a:endParaRPr lang="en-US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364523" y="2145323"/>
            <a:ext cx="1840523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524" y="2019640"/>
            <a:ext cx="1256667" cy="1256667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672669" y="2463307"/>
            <a:ext cx="3385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https://linkedin.com/andymoore2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34594" y="3389732"/>
            <a:ext cx="23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Sirens: 11:17AM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4637199" y="2145323"/>
            <a:ext cx="1840523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598985" y="1525025"/>
            <a:ext cx="183793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Visa, Otis Morgan</a:t>
            </a:r>
          </a:p>
          <a:p>
            <a:r>
              <a:rPr lang="en-US" sz="800" dirty="0" smtClean="0"/>
              <a:t>HOMCIDE:DOG(</a:t>
            </a:r>
            <a:r>
              <a:rPr lang="en-US" sz="800" strike="sngStrike" dirty="0" err="1" smtClean="0"/>
              <a:t>odi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19" name="TextBox 18"/>
          <p:cNvSpPr txBox="1"/>
          <p:nvPr/>
        </p:nvSpPr>
        <p:spPr>
          <a:xfrm>
            <a:off x="4436887" y="1789829"/>
            <a:ext cx="76815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IPX HOOVER</a:t>
            </a:r>
            <a:endParaRPr lang="en-US" sz="900" dirty="0"/>
          </a:p>
        </p:txBody>
      </p:sp>
      <p:sp>
        <p:nvSpPr>
          <p:cNvPr id="21" name="TextBox 20"/>
          <p:cNvSpPr txBox="1"/>
          <p:nvPr/>
        </p:nvSpPr>
        <p:spPr>
          <a:xfrm>
            <a:off x="6672669" y="1905245"/>
            <a:ext cx="3910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“Elevator music should be heavy metal”</a:t>
            </a:r>
            <a:endParaRPr lang="en-US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769" y="1980767"/>
            <a:ext cx="476250" cy="20002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10688769" y="1686360"/>
            <a:ext cx="377816" cy="916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975905" y="1682319"/>
            <a:ext cx="3191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WAR( </a:t>
            </a:r>
            <a:r>
              <a:rPr lang="en-US" sz="800" strike="sngStrike" dirty="0" smtClean="0"/>
              <a:t>when I lay my down to </a:t>
            </a:r>
            <a:r>
              <a:rPr lang="en-US" sz="800" strike="sngStrike" dirty="0" err="1" smtClean="0"/>
              <a:t>lsep</a:t>
            </a:r>
            <a:r>
              <a:rPr lang="en-US" sz="800" strike="sngStrike" dirty="0" smtClean="0"/>
              <a:t> I pray the lord my soul to keep</a:t>
            </a:r>
            <a:endParaRPr lang="en-US" sz="800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10642200" y="2144441"/>
            <a:ext cx="56938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smtClean="0"/>
              <a:t>sandman</a:t>
            </a:r>
            <a:endParaRPr lang="en-US" sz="800" dirty="0"/>
          </a:p>
        </p:txBody>
      </p:sp>
      <p:sp>
        <p:nvSpPr>
          <p:cNvPr id="35" name="TextBox 34"/>
          <p:cNvSpPr txBox="1"/>
          <p:nvPr/>
        </p:nvSpPr>
        <p:spPr>
          <a:xfrm>
            <a:off x="1276272" y="3784362"/>
            <a:ext cx="2331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Sirens: 11:19AM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8440" y="2620040"/>
            <a:ext cx="317320" cy="472531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10492154" y="2715373"/>
            <a:ext cx="808892" cy="22147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240907" y="3358954"/>
            <a:ext cx="23198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IBM, 2006 !CPVA IBM Partner Preparing Client VISA</a:t>
            </a:r>
            <a:endParaRPr 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5684546" y="3956058"/>
            <a:ext cx="29434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§Stalking  </a:t>
            </a:r>
            <a:r>
              <a:rPr lang="en-US" sz="800" strike="sngStrike" dirty="0" err="1" smtClean="0"/>
              <a:t>Visa,Target,Wells</a:t>
            </a:r>
            <a:r>
              <a:rPr lang="en-US" sz="800" strike="sngStrike" dirty="0" smtClean="0"/>
              <a:t> Fargo( Sunil Raj(Wells Fargo Architect)</a:t>
            </a:r>
            <a:endParaRPr lang="en-US" sz="800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7877907" y="4409824"/>
            <a:ext cx="38236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Charlie </a:t>
            </a:r>
            <a:r>
              <a:rPr lang="en-US" strike="sngStrike" dirty="0" err="1" smtClean="0"/>
              <a:t>Sharf</a:t>
            </a:r>
            <a:r>
              <a:rPr lang="en-US" strike="sngStrike" dirty="0" smtClean="0"/>
              <a:t> </a:t>
            </a:r>
            <a:r>
              <a:rPr lang="en-US" dirty="0" smtClean="0"/>
              <a:t>DSM-IVS Mental Disorder</a:t>
            </a:r>
          </a:p>
          <a:p>
            <a:r>
              <a:rPr lang="en-US" sz="800" strike="sngStrike" dirty="0" smtClean="0"/>
              <a:t>Iran – Color Black, Kim Jun Un – Color Black</a:t>
            </a:r>
            <a:endParaRPr lang="en-US" sz="800" strike="sngStrike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8908" y="4248960"/>
            <a:ext cx="321728" cy="321728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8571438" y="4409824"/>
            <a:ext cx="7850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433439" y="4902267"/>
            <a:ext cx="374365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Osama Bin Laden; </a:t>
            </a:r>
            <a:r>
              <a:rPr lang="en-US" strike="sngStrike" dirty="0" err="1" smtClean="0"/>
              <a:t>Ubhaid</a:t>
            </a:r>
            <a:r>
              <a:rPr lang="en-US" strike="sngStrike" dirty="0" smtClean="0"/>
              <a:t> SAN Hitachi</a:t>
            </a:r>
          </a:p>
          <a:p>
            <a:r>
              <a:rPr lang="en-US" sz="900" strike="sngStrike" dirty="0" smtClean="0"/>
              <a:t>Dell(South San Francie, Walamrk.com(</a:t>
            </a:r>
            <a:r>
              <a:rPr lang="en-US" sz="900" strike="sngStrike" dirty="0" err="1" smtClean="0"/>
              <a:t>triuc</a:t>
            </a:r>
            <a:r>
              <a:rPr lang="en-US" sz="900" strike="sngStrike" dirty="0" smtClean="0"/>
              <a:t>) South San </a:t>
            </a:r>
            <a:r>
              <a:rPr lang="en-US" sz="900" strike="sngStrike" dirty="0" err="1" smtClean="0"/>
              <a:t>frin</a:t>
            </a:r>
            <a:endParaRPr lang="en-US" sz="900" strike="sngStrike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4135" y="4495298"/>
            <a:ext cx="613406" cy="321493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6975905" y="4369095"/>
            <a:ext cx="486564" cy="760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1673" y="4509981"/>
            <a:ext cx="545754" cy="292126"/>
          </a:xfrm>
          <a:prstGeom prst="rect">
            <a:avLst/>
          </a:prstGeom>
        </p:spPr>
      </p:pic>
      <p:cxnSp>
        <p:nvCxnSpPr>
          <p:cNvPr id="77" name="Straight Connector 76"/>
          <p:cNvCxnSpPr/>
          <p:nvPr/>
        </p:nvCxnSpPr>
        <p:spPr>
          <a:xfrm flipV="1">
            <a:off x="6483422" y="4336952"/>
            <a:ext cx="486564" cy="7605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6178062" y="3969028"/>
            <a:ext cx="5802923" cy="1552541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4925891" y="4063780"/>
            <a:ext cx="314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0.1 2017 </a:t>
            </a:r>
            <a:r>
              <a:rPr lang="en-US" sz="800" strike="sngStrike" dirty="0" err="1" smtClean="0"/>
              <a:t>Gorbheoh</a:t>
            </a:r>
            <a:r>
              <a:rPr lang="en-US" sz="800" strike="sngStrike" dirty="0" smtClean="0"/>
              <a:t>(who is god? (</a:t>
            </a:r>
            <a:r>
              <a:rPr lang="en-US" sz="800" strike="sngStrike" dirty="0" err="1" smtClean="0"/>
              <a:t>tranl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herbrew</a:t>
            </a:r>
            <a:r>
              <a:rPr lang="en-US" sz="800" strike="sngStrike" dirty="0" smtClean="0"/>
              <a:t>:)) 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75603" y="4153694"/>
            <a:ext cx="267511" cy="287865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H="1">
            <a:off x="7726960" y="4166097"/>
            <a:ext cx="630704" cy="21514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674130" y="4398108"/>
            <a:ext cx="5524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Merkel: KOHL: Stockings, </a:t>
            </a:r>
            <a:r>
              <a:rPr lang="en-US" dirty="0" err="1" smtClean="0"/>
              <a:t>Chritsmas</a:t>
            </a:r>
            <a:r>
              <a:rPr lang="en-US" dirty="0" smtClean="0"/>
              <a:t>, Asher </a:t>
            </a:r>
            <a:r>
              <a:rPr lang="en-US" dirty="0" err="1" smtClean="0"/>
              <a:t>Mitchw</a:t>
            </a:r>
            <a:r>
              <a:rPr lang="en-US" dirty="0" smtClean="0"/>
              <a:t>, </a:t>
            </a:r>
            <a:r>
              <a:rPr lang="en-US" dirty="0" err="1" smtClean="0"/>
              <a:t>Kohle</a:t>
            </a:r>
            <a:endParaRPr lang="en-US" dirty="0" smtClean="0"/>
          </a:p>
          <a:p>
            <a:r>
              <a:rPr lang="en-US" dirty="0" smtClean="0"/>
              <a:t>Kohl(</a:t>
            </a:r>
            <a:r>
              <a:rPr lang="en-US" dirty="0" err="1" smtClean="0"/>
              <a:t>trranl</a:t>
            </a:r>
            <a:r>
              <a:rPr lang="en-US" dirty="0"/>
              <a:t> </a:t>
            </a:r>
            <a:r>
              <a:rPr lang="en-US" dirty="0" err="1" smtClean="0"/>
              <a:t>cole</a:t>
            </a:r>
            <a:r>
              <a:rPr lang="en-US" dirty="0" smtClean="0"/>
              <a:t>) for Christmas</a:t>
            </a:r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62" y="4670505"/>
            <a:ext cx="438194" cy="438194"/>
          </a:xfrm>
          <a:prstGeom prst="rect">
            <a:avLst/>
          </a:prstGeom>
        </p:spPr>
      </p:pic>
      <p:cxnSp>
        <p:nvCxnSpPr>
          <p:cNvPr id="81" name="Straight Connector 80"/>
          <p:cNvCxnSpPr>
            <a:stCxn id="78" idx="1"/>
          </p:cNvCxnSpPr>
          <p:nvPr/>
        </p:nvCxnSpPr>
        <p:spPr>
          <a:xfrm>
            <a:off x="5255062" y="4889602"/>
            <a:ext cx="3694710" cy="12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376550" y="4570688"/>
            <a:ext cx="5835037" cy="27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5801597" y="4950308"/>
            <a:ext cx="5115503" cy="10310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</a:t>
            </a:r>
            <a:endParaRPr lang="en-US" sz="800" strike="sngStrike" dirty="0" smtClean="0"/>
          </a:p>
          <a:p>
            <a:endParaRPr lang="en-US" sz="800" strike="sngStrike" dirty="0"/>
          </a:p>
          <a:p>
            <a:r>
              <a:rPr lang="en-US" sz="800" strike="sngStrike" dirty="0" err="1" smtClean="0"/>
              <a:t>Shoppign</a:t>
            </a:r>
            <a:r>
              <a:rPr lang="en-US" sz="800" strike="sngStrike" dirty="0" smtClean="0"/>
              <a:t> Cart </a:t>
            </a:r>
            <a:r>
              <a:rPr lang="en-US" dirty="0" smtClean="0"/>
              <a:t>$100,000 </a:t>
            </a:r>
            <a:r>
              <a:rPr lang="en-US" sz="800" strike="sngStrike" dirty="0" smtClean="0"/>
              <a:t>under </a:t>
            </a:r>
            <a:r>
              <a:rPr lang="en-US" sz="800" strike="sngStrike" dirty="0" err="1" smtClean="0"/>
              <a:t>matress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apple.greestmps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docs)</a:t>
            </a:r>
          </a:p>
          <a:p>
            <a:r>
              <a:rPr lang="en-US" dirty="0" smtClean="0"/>
              <a:t>IPX</a:t>
            </a:r>
          </a:p>
          <a:p>
            <a:r>
              <a:rPr lang="en-US" sz="900" dirty="0" smtClean="0"/>
              <a:t>KOHL $100,000 §Theft		WAR   saved $100,000 </a:t>
            </a:r>
            <a:r>
              <a:rPr lang="en-US" sz="900" strike="sngStrike" dirty="0" smtClean="0"/>
              <a:t>under pillow then died.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625993" y="160226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Andy </a:t>
            </a:r>
            <a:r>
              <a:rPr lang="en-US" sz="900" strike="sngStrike" dirty="0" err="1" smtClean="0"/>
              <a:t>Morre</a:t>
            </a:r>
            <a:endParaRPr lang="en-US" sz="900" strike="sngStrike" dirty="0" smtClean="0"/>
          </a:p>
          <a:p>
            <a:r>
              <a:rPr lang="en-US" sz="900" strike="sngStrike" dirty="0" err="1" smtClean="0"/>
              <a:t>Filenet</a:t>
            </a:r>
            <a:r>
              <a:rPr lang="en-US" sz="900" dirty="0" smtClean="0"/>
              <a:t>, IBM</a:t>
            </a:r>
            <a:endParaRPr lang="en-US" sz="900" dirty="0"/>
          </a:p>
        </p:txBody>
      </p:sp>
      <p:cxnSp>
        <p:nvCxnSpPr>
          <p:cNvPr id="91" name="Straight Connector 90"/>
          <p:cNvCxnSpPr>
            <a:stCxn id="88" idx="2"/>
            <a:endCxn id="88" idx="3"/>
          </p:cNvCxnSpPr>
          <p:nvPr/>
        </p:nvCxnSpPr>
        <p:spPr>
          <a:xfrm flipV="1">
            <a:off x="6002058" y="1786933"/>
            <a:ext cx="376064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0423069" y="3162768"/>
            <a:ext cx="12282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Assuemd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luke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skywalker</a:t>
            </a:r>
            <a:endParaRPr lang="en-US" sz="800" strike="sngStrike" dirty="0"/>
          </a:p>
        </p:txBody>
      </p:sp>
      <p:sp>
        <p:nvSpPr>
          <p:cNvPr id="98" name="TextBox 97"/>
          <p:cNvSpPr txBox="1"/>
          <p:nvPr/>
        </p:nvSpPr>
        <p:spPr>
          <a:xfrm>
            <a:off x="1395047" y="839254"/>
            <a:ext cx="163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</a:t>
            </a:r>
            <a:r>
              <a:rPr lang="en-US" strike="sngStrike" dirty="0" err="1" smtClean="0"/>
              <a:t>transperent</a:t>
            </a:r>
            <a:endParaRPr lang="en-US" strike="sngStrike" dirty="0"/>
          </a:p>
        </p:txBody>
      </p:sp>
      <p:sp>
        <p:nvSpPr>
          <p:cNvPr id="99" name="Rectangle 98"/>
          <p:cNvSpPr/>
          <p:nvPr/>
        </p:nvSpPr>
        <p:spPr>
          <a:xfrm>
            <a:off x="762000" y="2051651"/>
            <a:ext cx="633047" cy="30823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/>
          <p:cNvSpPr/>
          <p:nvPr/>
        </p:nvSpPr>
        <p:spPr>
          <a:xfrm>
            <a:off x="1430412" y="2054338"/>
            <a:ext cx="198468" cy="4454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441332" y="2089911"/>
            <a:ext cx="109353" cy="1622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543582" y="2054337"/>
            <a:ext cx="197201" cy="43618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717816" y="2028858"/>
            <a:ext cx="736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>
                <a:solidFill>
                  <a:schemeClr val="bg1"/>
                </a:solidFill>
              </a:rPr>
              <a:t>nonPolice</a:t>
            </a:r>
            <a:r>
              <a:rPr lang="en-US" sz="800" dirty="0" smtClean="0">
                <a:solidFill>
                  <a:schemeClr val="bg1"/>
                </a:solidFill>
              </a:rPr>
              <a:t>(</a:t>
            </a:r>
            <a:r>
              <a:rPr lang="en-US" sz="800" strike="sngStrike" dirty="0" smtClean="0">
                <a:solidFill>
                  <a:schemeClr val="bg1"/>
                </a:solidFill>
              </a:rPr>
              <a:t>“Ghost Busters”</a:t>
            </a:r>
            <a:r>
              <a:rPr lang="en-US" sz="800" dirty="0" smtClean="0">
                <a:solidFill>
                  <a:schemeClr val="bg1"/>
                </a:solidFill>
              </a:rPr>
              <a:t>)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4578290" y="2122448"/>
            <a:ext cx="1840523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30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51" y="3382542"/>
            <a:ext cx="628650" cy="390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1605563" y="1326697"/>
            <a:ext cx="1630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 </a:t>
            </a:r>
            <a:r>
              <a:rPr lang="en-US" strike="sngStrike" dirty="0" err="1" smtClean="0"/>
              <a:t>transperent</a:t>
            </a:r>
            <a:endParaRPr lang="en-US" strike="sngStrike" dirty="0"/>
          </a:p>
        </p:txBody>
      </p:sp>
      <p:sp>
        <p:nvSpPr>
          <p:cNvPr id="8" name="Rectangle 7"/>
          <p:cNvSpPr/>
          <p:nvPr/>
        </p:nvSpPr>
        <p:spPr>
          <a:xfrm>
            <a:off x="1862912" y="1667856"/>
            <a:ext cx="3378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whoopi</a:t>
            </a:r>
            <a:r>
              <a:rPr lang="en-US" strike="sngStrike" dirty="0"/>
              <a:t> </a:t>
            </a:r>
            <a:r>
              <a:rPr lang="en-US" strike="sngStrike" dirty="0" err="1"/>
              <a:t>goldberg</a:t>
            </a:r>
            <a:r>
              <a:rPr lang="en-US" strike="sngStrike" dirty="0"/>
              <a:t> </a:t>
            </a:r>
            <a:r>
              <a:rPr lang="en-US" strike="sngStrike" dirty="0" err="1"/>
              <a:t>petterson</a:t>
            </a:r>
            <a:r>
              <a:rPr lang="en-US" strike="sngStrike" dirty="0"/>
              <a:t> report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52092" y="2203938"/>
            <a:ext cx="2331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</a:t>
            </a:r>
          </a:p>
          <a:p>
            <a:r>
              <a:rPr lang="en-US" dirty="0" smtClean="0"/>
              <a:t>View  x/y </a:t>
            </a:r>
            <a:r>
              <a:rPr lang="en-US" strike="sngStrike" dirty="0" smtClean="0"/>
              <a:t>I am sick of it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3687456" y="2813975"/>
            <a:ext cx="240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Blond: </a:t>
            </a:r>
            <a:r>
              <a:rPr lang="en-US" dirty="0" err="1" smtClean="0"/>
              <a:t>nonPoliceTrigger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364" y="2850269"/>
            <a:ext cx="462513" cy="31166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6231364" y="2037188"/>
            <a:ext cx="661805" cy="1345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207" y="3395162"/>
            <a:ext cx="715874" cy="73854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2115133" y="3215849"/>
            <a:ext cx="8400467" cy="2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862912" y="3239295"/>
            <a:ext cx="1162453" cy="1086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552092" y="3395162"/>
            <a:ext cx="453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¼-us   </a:t>
            </a:r>
            <a:r>
              <a:rPr lang="en-US" strike="sngStrike" dirty="0" err="1" smtClean="0"/>
              <a:t>acho</a:t>
            </a:r>
            <a:r>
              <a:rPr lang="en-US" strike="sngStrike" dirty="0" smtClean="0"/>
              <a:t>  </a:t>
            </a:r>
            <a:r>
              <a:rPr lang="en-US" dirty="0" smtClean="0"/>
              <a:t>ATB </a:t>
            </a:r>
            <a:r>
              <a:rPr lang="en-US" strike="sngStrike" dirty="0" err="1" smtClean="0"/>
              <a:t>petersson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dieter </a:t>
            </a:r>
            <a:r>
              <a:rPr lang="en-US" strike="sngStrike" dirty="0" err="1" smtClean="0"/>
              <a:t>zechet.ext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4712677" y="3974123"/>
            <a:ext cx="378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	2023 POLICE:ACCOUNTTANT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900246" y="4489938"/>
            <a:ext cx="596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</a:t>
            </a:r>
            <a:r>
              <a:rPr lang="en-US" strike="sngStrike" dirty="0" smtClean="0"/>
              <a:t>lamb</a:t>
            </a:r>
            <a:r>
              <a:rPr lang="en-US" dirty="0" smtClean="0"/>
              <a:t> BLACKHAWS:ACCOUTANT </a:t>
            </a:r>
            <a:r>
              <a:rPr lang="en-US" strike="sngStrike" dirty="0" smtClean="0"/>
              <a:t>elevator  </a:t>
            </a:r>
            <a:r>
              <a:rPr lang="en-US" strike="sngStrike" dirty="0" err="1" smtClean="0"/>
              <a:t>palti</a:t>
            </a:r>
            <a:r>
              <a:rPr lang="en-US" strike="sngStrike" dirty="0" smtClean="0"/>
              <a:t> surgery hair</a:t>
            </a:r>
            <a:endParaRPr lang="en-US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279644" y="4713570"/>
            <a:ext cx="11705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POLICE:ACCOUNTTANT</a:t>
            </a:r>
          </a:p>
        </p:txBody>
      </p:sp>
      <p:sp>
        <p:nvSpPr>
          <p:cNvPr id="22" name="Rectangle 21"/>
          <p:cNvSpPr/>
          <p:nvPr/>
        </p:nvSpPr>
        <p:spPr>
          <a:xfrm>
            <a:off x="279644" y="5594098"/>
            <a:ext cx="229274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 smtClean="0"/>
              <a:t>POLICE:ACCOUNTTANT</a:t>
            </a:r>
            <a:r>
              <a:rPr lang="en-US" dirty="0" smtClean="0"/>
              <a:t>: </a:t>
            </a:r>
            <a:r>
              <a:rPr lang="en-US" strike="sngStrike" dirty="0" err="1" smtClean="0"/>
              <a:t>gheoho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jackson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paltic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surgary</a:t>
            </a:r>
            <a:r>
              <a:rPr lang="en-US" strike="sngStrike" dirty="0" smtClean="0"/>
              <a:t> (face).</a:t>
            </a:r>
            <a:r>
              <a:rPr lang="en-US" dirty="0" smtClean="0"/>
              <a:t>	VP </a:t>
            </a:r>
            <a:r>
              <a:rPr lang="en-US" dirty="0" err="1" smtClean="0"/>
              <a:t>GERAMNY.MARKETPLACE.G.GOD.CHERRYTREEE.</a:t>
            </a:r>
            <a:r>
              <a:rPr lang="en-US" strike="sngStrike" dirty="0" err="1" smtClean="0"/>
              <a:t>stripper.cherrybar</a:t>
            </a:r>
            <a:r>
              <a:rPr lang="en-US" strike="sngStrike" dirty="0" smtClean="0"/>
              <a:t>  </a:t>
            </a:r>
          </a:p>
          <a:p>
            <a:r>
              <a:rPr lang="en-US" dirty="0"/>
              <a:t>	</a:t>
            </a:r>
            <a:r>
              <a:rPr lang="en-US" dirty="0" smtClean="0"/>
              <a:t>	MAINSTREET (</a:t>
            </a:r>
            <a:r>
              <a:rPr lang="en-US" dirty="0" err="1" smtClean="0"/>
              <a:t>ekle</a:t>
            </a:r>
            <a:r>
              <a:rPr lang="en-US" dirty="0" smtClean="0"/>
              <a:t>, angel </a:t>
            </a:r>
            <a:r>
              <a:rPr lang="en-US" dirty="0" err="1" smtClean="0"/>
              <a:t>merkel</a:t>
            </a:r>
            <a:r>
              <a:rPr lang="en-US" dirty="0" smtClean="0"/>
              <a:t>; </a:t>
            </a:r>
            <a:r>
              <a:rPr lang="en-US" dirty="0" err="1" smtClean="0"/>
              <a:t>pepise</a:t>
            </a:r>
            <a:r>
              <a:rPr lang="en-US" dirty="0" smtClean="0"/>
              <a:t>).41. unknown VINGIA MARY (crumbs( brown/</a:t>
            </a:r>
            <a:r>
              <a:rPr lang="en-US" dirty="0" err="1" smtClean="0"/>
              <a:t>orance</a:t>
            </a:r>
            <a:r>
              <a:rPr lang="en-US" dirty="0" smtClean="0"/>
              <a:t>) </a:t>
            </a:r>
            <a:r>
              <a:rPr lang="en-US" dirty="0" err="1" smtClean="0"/>
              <a:t>swip</a:t>
            </a:r>
            <a:r>
              <a:rPr lang="en-US" dirty="0" smtClean="0"/>
              <a:t> swap										moody </a:t>
            </a:r>
            <a:r>
              <a:rPr lang="en-US" strike="sngStrike" dirty="0" err="1" smtClean="0"/>
              <a:t>financial.Randstad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												</a:t>
            </a:r>
            <a:r>
              <a:rPr lang="en-US" strike="sngStrike" dirty="0" err="1" smtClean="0"/>
              <a:t>ranstad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												</a:t>
            </a:r>
            <a:r>
              <a:rPr lang="en-US" strike="sngStrike" dirty="0" err="1" smtClean="0"/>
              <a:t>ranstand</a:t>
            </a:r>
            <a:r>
              <a:rPr lang="en-US" strike="sngStrike" dirty="0" smtClean="0"/>
              <a:t>  </a:t>
            </a:r>
            <a:r>
              <a:rPr lang="en-US" dirty="0" smtClean="0"/>
              <a:t>2005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gheoho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6893169" y="1739188"/>
            <a:ext cx="301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Where is the Peterson report?</a:t>
            </a:r>
            <a:endParaRPr lang="en-US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364" y="1772099"/>
            <a:ext cx="462513" cy="31166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6041695" y="1446339"/>
            <a:ext cx="661805" cy="1345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542768" y="971212"/>
            <a:ext cx="5178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That would be a good idea, to </a:t>
            </a:r>
            <a:r>
              <a:rPr lang="en-US" strike="sngStrike" dirty="0" err="1" smtClean="0"/>
              <a:t>creat</a:t>
            </a:r>
            <a:r>
              <a:rPr lang="en-US" strike="sngStrike" dirty="0" smtClean="0"/>
              <a:t> a </a:t>
            </a:r>
            <a:r>
              <a:rPr lang="en-US" strike="sngStrike" dirty="0" err="1" smtClean="0"/>
              <a:t>persston</a:t>
            </a:r>
            <a:r>
              <a:rPr lang="en-US" strike="sngStrike" dirty="0" smtClean="0"/>
              <a:t> report</a:t>
            </a:r>
            <a:endParaRPr lang="en-US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50" y="1192906"/>
            <a:ext cx="1174449" cy="78154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450592" y="4343455"/>
            <a:ext cx="1842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VP Italy Visa: Soul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3300" y="4669786"/>
            <a:ext cx="1181100" cy="42862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926081" y="5053204"/>
            <a:ext cx="92807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Pepsi: diet-&gt;Mother--</a:t>
            </a:r>
            <a:r>
              <a:rPr lang="en-US" dirty="0" smtClean="0">
                <a:sym typeface="Wingdings" panose="05000000000000000000" pitchFamily="2" charset="2"/>
              </a:rPr>
              <a:t> VIDINGA -&gt;   HOMCEIL:KYSTAL:    JOEL:PENGON.BASE.PUAL. </a:t>
            </a:r>
            <a:r>
              <a:rPr lang="en-US" strike="sngStrike" dirty="0" err="1" smtClean="0">
                <a:sym typeface="Wingdings" panose="05000000000000000000" pitchFamily="2" charset="2"/>
              </a:rPr>
              <a:t>Pespi</a:t>
            </a:r>
            <a:r>
              <a:rPr lang="en-US" strike="sngStrike" dirty="0" smtClean="0">
                <a:sym typeface="Wingdings" panose="05000000000000000000" pitchFamily="2" charset="2"/>
              </a:rPr>
              <a:t> </a:t>
            </a:r>
            <a:r>
              <a:rPr lang="en-US" strike="sngStrike" dirty="0" err="1" smtClean="0">
                <a:sym typeface="Wingdings" panose="05000000000000000000" pitchFamily="2" charset="2"/>
              </a:rPr>
              <a:t>chystal</a:t>
            </a:r>
            <a:endParaRPr lang="en-US" strike="sngStrike" dirty="0" smtClean="0">
              <a:sym typeface="Wingdings" panose="05000000000000000000" pitchFamily="2" charset="2"/>
            </a:endParaRPr>
          </a:p>
          <a:p>
            <a:r>
              <a:rPr lang="en-US" strike="sngStrike" dirty="0" smtClean="0">
                <a:sym typeface="Wingdings" panose="05000000000000000000" pitchFamily="2" charset="2"/>
              </a:rPr>
              <a:t>Pope St. Francis  IMPORT </a:t>
            </a:r>
            <a:r>
              <a:rPr lang="en-US" strike="sngStrike" dirty="0" err="1" smtClean="0">
                <a:sym typeface="Wingdings" panose="05000000000000000000" pitchFamily="2" charset="2"/>
              </a:rPr>
              <a:t>chery</a:t>
            </a:r>
            <a:r>
              <a:rPr lang="en-US" strike="sngStrike" dirty="0" smtClean="0">
                <a:sym typeface="Wingdings" panose="05000000000000000000" pitchFamily="2" charset="2"/>
              </a:rPr>
              <a:t> bar visa strippers </a:t>
            </a:r>
            <a:r>
              <a:rPr lang="en-US" strike="sngStrike" dirty="0" err="1" smtClean="0">
                <a:sym typeface="Wingdings" panose="05000000000000000000" pitchFamily="2" charset="2"/>
              </a:rPr>
              <a:t>gheoh</a:t>
            </a:r>
            <a:r>
              <a:rPr lang="en-US" strike="sngStrike" dirty="0" smtClean="0">
                <a:sym typeface="Wingdings" panose="05000000000000000000" pitchFamily="2" charset="2"/>
              </a:rPr>
              <a:t>(VISA </a:t>
            </a:r>
            <a:r>
              <a:rPr lang="en-US" strike="sngStrike" dirty="0" err="1" smtClean="0">
                <a:sym typeface="Wingdings" panose="05000000000000000000" pitchFamily="2" charset="2"/>
              </a:rPr>
              <a:t>france</a:t>
            </a:r>
            <a:r>
              <a:rPr lang="en-US" strike="sngStrike" dirty="0" smtClean="0">
                <a:sym typeface="Wingdings" panose="05000000000000000000" pitchFamily="2" charset="2"/>
              </a:rPr>
              <a:t>)</a:t>
            </a:r>
            <a:endParaRPr lang="en-US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2805004" y="4323700"/>
            <a:ext cx="1488144" cy="872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914793" y="6300495"/>
            <a:ext cx="7586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41.HOMCI:LUX </a:t>
            </a:r>
            <a:r>
              <a:rPr lang="en-US" dirty="0" err="1" smtClean="0"/>
              <a:t>chysler-damiler</a:t>
            </a:r>
            <a:r>
              <a:rPr lang="en-US" dirty="0" smtClean="0"/>
              <a:t> 2000 24 cans crumbs, </a:t>
            </a:r>
            <a:r>
              <a:rPr lang="en-US" dirty="0" err="1" smtClean="0"/>
              <a:t>Conzentrate</a:t>
            </a:r>
            <a:r>
              <a:rPr lang="en-US" dirty="0" smtClean="0"/>
              <a:t> cleaning job </a:t>
            </a:r>
          </a:p>
          <a:p>
            <a:r>
              <a:rPr lang="en-US" dirty="0" smtClean="0"/>
              <a:t>41. St. Pope Francis.</a:t>
            </a:r>
            <a:r>
              <a:rPr lang="en-US" strike="sngStrike" dirty="0" smtClean="0"/>
              <a:t> VP Visa Italy</a:t>
            </a:r>
            <a:endParaRPr lang="en-US" strike="sngStrike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437647" y="1107795"/>
            <a:ext cx="610104" cy="11869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760149" y="806001"/>
            <a:ext cx="2163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/>
              <a:t>the Peterson report?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306748" y="891069"/>
            <a:ext cx="10743286" cy="5823215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4760149" y="1739188"/>
            <a:ext cx="1061891" cy="111108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926215" y="2879231"/>
            <a:ext cx="1092777" cy="191148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1146048" y="1852522"/>
            <a:ext cx="3566629" cy="573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531687" y="1230307"/>
            <a:ext cx="257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FEDERAL.DEFAULT </a:t>
            </a:r>
            <a:r>
              <a:rPr lang="en-US" sz="800" strike="sngStrike" dirty="0" smtClean="0"/>
              <a:t>“Peeping Tom”</a:t>
            </a:r>
            <a:endParaRPr lang="en-US" sz="800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237743" y="2807176"/>
            <a:ext cx="4581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x/y FOSTER CITY </a:t>
            </a:r>
            <a:r>
              <a:rPr lang="en-US" sz="800" dirty="0" err="1" smtClean="0"/>
              <a:t>vp</a:t>
            </a:r>
            <a:r>
              <a:rPr lang="en-US" sz="800" dirty="0" smtClean="0"/>
              <a:t>[].FOSTER&gt;POCLI .BASKET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	3 little brother. </a:t>
            </a:r>
            <a:r>
              <a:rPr lang="en-US" sz="800" dirty="0" err="1" smtClean="0"/>
              <a:t>Phil.JFK.MLK</a:t>
            </a:r>
            <a:r>
              <a:rPr lang="en-US" sz="800" dirty="0" smtClean="0"/>
              <a:t> TERMAON.JOSPHER grandfather</a:t>
            </a:r>
            <a:endParaRPr 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545969" y="2894188"/>
            <a:ext cx="16642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You can be in </a:t>
            </a:r>
            <a:r>
              <a:rPr lang="en-US" sz="800" strike="sngStrike" dirty="0" err="1" smtClean="0"/>
              <a:t>famly</a:t>
            </a:r>
            <a:r>
              <a:rPr lang="en-US" sz="800" strike="sngStrike" dirty="0" smtClean="0"/>
              <a:t> from anywhere</a:t>
            </a:r>
            <a:endParaRPr lang="en-US" sz="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545969" y="3161938"/>
            <a:ext cx="95351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0.0001 nonPOlcieHomcei.1d8723.church(St. </a:t>
            </a:r>
            <a:r>
              <a:rPr lang="en-US" dirty="0" err="1" smtClean="0"/>
              <a:t>Francie.marx</a:t>
            </a:r>
            <a:r>
              <a:rPr lang="en-US" dirty="0" smtClean="0"/>
              <a:t>(</a:t>
            </a:r>
            <a:r>
              <a:rPr lang="en-US" strike="sngStrike" dirty="0" err="1" smtClean="0"/>
              <a:t>francoe.parement.group</a:t>
            </a:r>
            <a:r>
              <a:rPr lang="en-US" strike="sngStrike" dirty="0" smtClean="0"/>
              <a:t>/ cheek I </a:t>
            </a:r>
            <a:r>
              <a:rPr lang="en-US" strike="sngStrike" dirty="0" err="1" smtClean="0"/>
              <a:t>lkill</a:t>
            </a:r>
            <a:r>
              <a:rPr lang="en-US" strike="sngStrike" dirty="0" smtClean="0"/>
              <a:t> you)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0.001G.God.1D8723.public).</a:t>
            </a:r>
            <a:r>
              <a:rPr lang="en-US" sz="800" strike="sngStrike" dirty="0" smtClean="0"/>
              <a:t>visa</a:t>
            </a:r>
            <a:endParaRPr lang="en-US" sz="800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6678391" y="3613268"/>
            <a:ext cx="3803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Franice.angele.8</a:t>
            </a:r>
            <a:r>
              <a:rPr lang="en-US" baseline="30000" dirty="0" smtClean="0"/>
              <a:t>th</a:t>
            </a:r>
            <a:r>
              <a:rPr lang="en-US" dirty="0" smtClean="0"/>
              <a:t> floor; 1993/4 8th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844093" y="3959019"/>
            <a:ext cx="4326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HOCMI:MAYRO </a:t>
            </a:r>
            <a:r>
              <a:rPr lang="en-US" strike="sngStrike" dirty="0" smtClean="0"/>
              <a:t>girlfriend</a:t>
            </a:r>
            <a:r>
              <a:rPr lang="en-US" dirty="0" smtClean="0"/>
              <a:t> IPX </a:t>
            </a:r>
            <a:r>
              <a:rPr lang="en-US" sz="800" strike="sngStrike" dirty="0" err="1" smtClean="0"/>
              <a:t>appel.daiveons.marx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hellsnagles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226" y="3621130"/>
            <a:ext cx="868808" cy="868808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H="1" flipV="1">
            <a:off x="10867008" y="3382542"/>
            <a:ext cx="1020192" cy="1145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478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640" y="2508738"/>
            <a:ext cx="270529" cy="1680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21" name="Rectangle 20"/>
          <p:cNvSpPr/>
          <p:nvPr/>
        </p:nvSpPr>
        <p:spPr>
          <a:xfrm>
            <a:off x="678229" y="1373225"/>
            <a:ext cx="117051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/>
              <a:t>POLICE:ACCOUNTTANT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364" y="1624924"/>
            <a:ext cx="574156" cy="208363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964637" y="1604555"/>
            <a:ext cx="440805" cy="35234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84585" y="2286269"/>
            <a:ext cx="47035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HOMCEI:LUX:ID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francise</a:t>
            </a:r>
            <a:r>
              <a:rPr lang="en-US" strike="sngStrike" dirty="0" smtClean="0"/>
              <a:t> owner, </a:t>
            </a:r>
            <a:r>
              <a:rPr lang="en-US" strike="sngStrike" dirty="0" err="1" smtClean="0"/>
              <a:t>Simense</a:t>
            </a:r>
            <a:r>
              <a:rPr lang="en-US" strike="sngStrike" dirty="0" smtClean="0"/>
              <a:t> Twins)</a:t>
            </a:r>
          </a:p>
          <a:p>
            <a:r>
              <a:rPr lang="en-US" dirty="0" smtClean="0"/>
              <a:t>0.1 last row(apple): JFK(Berlin </a:t>
            </a:r>
            <a:r>
              <a:rPr lang="en-US" dirty="0" err="1" smtClean="0"/>
              <a:t>Platz</a:t>
            </a:r>
            <a:r>
              <a:rPr lang="en-US" dirty="0" smtClean="0"/>
              <a:t>, Subway). </a:t>
            </a:r>
          </a:p>
          <a:p>
            <a:r>
              <a:rPr lang="en-US" dirty="0" err="1" smtClean="0"/>
              <a:t>Accoutant</a:t>
            </a:r>
            <a:endParaRPr lang="en-US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485" y="2047605"/>
            <a:ext cx="685696" cy="42596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85" y="3483219"/>
            <a:ext cx="876300" cy="8763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73" y="3483219"/>
            <a:ext cx="876300" cy="8763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3993173" y="3001108"/>
            <a:ext cx="742950" cy="1358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4145573" y="3153508"/>
            <a:ext cx="742950" cy="1358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854769" y="4248850"/>
            <a:ext cx="1124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!</a:t>
            </a:r>
            <a:r>
              <a:rPr lang="en-US" sz="800" strike="sngStrike" dirty="0" err="1" smtClean="0"/>
              <a:t>ueber</a:t>
            </a:r>
            <a:r>
              <a:rPr lang="en-US" sz="800" strike="sngStrike" dirty="0" smtClean="0"/>
              <a:t>: import </a:t>
            </a:r>
            <a:r>
              <a:rPr lang="en-US" sz="800" strike="sngStrike" dirty="0" err="1" smtClean="0"/>
              <a:t>kim</a:t>
            </a:r>
            <a:endParaRPr lang="en-US" sz="800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5134708" y="3483219"/>
            <a:ext cx="5853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</a:t>
            </a:r>
            <a:r>
              <a:rPr lang="en-US" dirty="0" err="1" smtClean="0"/>
              <a:t>Gov</a:t>
            </a:r>
            <a:r>
              <a:rPr lang="en-US" dirty="0" smtClean="0"/>
              <a:t> Newsome 2005(IBM) </a:t>
            </a:r>
            <a:r>
              <a:rPr lang="en-US" dirty="0" err="1" smtClean="0"/>
              <a:t>Uniteid</a:t>
            </a:r>
            <a:r>
              <a:rPr lang="en-US" dirty="0" smtClean="0"/>
              <a:t> Nations(</a:t>
            </a:r>
            <a:r>
              <a:rPr lang="en-US" dirty="0" err="1" smtClean="0"/>
              <a:t>billy</a:t>
            </a:r>
            <a:r>
              <a:rPr lang="en-US" dirty="0" smtClean="0"/>
              <a:t> </a:t>
            </a:r>
            <a:r>
              <a:rPr lang="en-US" dirty="0" err="1" smtClean="0"/>
              <a:t>grahame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		 IMPORT §</a:t>
            </a:r>
            <a:r>
              <a:rPr lang="en-US" dirty="0" err="1" smtClean="0"/>
              <a:t>ProshGe</a:t>
            </a:r>
            <a:endParaRPr lang="en-US" dirty="0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2321169" y="3483219"/>
            <a:ext cx="1672004" cy="873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134708" y="4827268"/>
            <a:ext cx="73234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good </a:t>
            </a:r>
            <a:r>
              <a:rPr lang="en-US" dirty="0" err="1" smtClean="0"/>
              <a:t>morngi</a:t>
            </a:r>
            <a:r>
              <a:rPr lang="en-US" dirty="0" smtClean="0"/>
              <a:t> mayor; good </a:t>
            </a:r>
            <a:r>
              <a:rPr lang="en-US" dirty="0" err="1" smtClean="0"/>
              <a:t>mrongin</a:t>
            </a:r>
            <a:r>
              <a:rPr lang="en-US" dirty="0" smtClean="0"/>
              <a:t> bum</a:t>
            </a:r>
          </a:p>
          <a:p>
            <a:r>
              <a:rPr lang="en-US" dirty="0" smtClean="0"/>
              <a:t>x/y City Halle </a:t>
            </a:r>
            <a:r>
              <a:rPr lang="en-US" dirty="0" err="1" smtClean="0"/>
              <a:t>Playgroound</a:t>
            </a:r>
            <a:r>
              <a:rPr lang="en-US" dirty="0" smtClean="0"/>
              <a:t>   000.</a:t>
            </a:r>
            <a:r>
              <a:rPr lang="en-US" strike="sngStrike" dirty="0" smtClean="0"/>
              <a:t>marx(</a:t>
            </a:r>
            <a:r>
              <a:rPr lang="en-US" dirty="0" smtClean="0"/>
              <a:t>WW2.</a:t>
            </a:r>
            <a:r>
              <a:rPr lang="en-US" strike="sngStrike" dirty="0" smtClean="0"/>
              <a:t>marx</a:t>
            </a:r>
            <a:r>
              <a:rPr lang="en-US" dirty="0" smtClean="0"/>
              <a:t>) :HOMCIDI:GHOST</a:t>
            </a:r>
          </a:p>
          <a:p>
            <a:r>
              <a:rPr lang="en-US" dirty="0" smtClean="0"/>
              <a:t>DEA(</a:t>
            </a:r>
            <a:r>
              <a:rPr lang="en-US" sz="800" strike="sngStrike" dirty="0" err="1" smtClean="0"/>
              <a:t>herion</a:t>
            </a:r>
            <a:r>
              <a:rPr lang="en-US" dirty="0" smtClean="0"/>
              <a:t>).SF PLAYGROUND 1990 x/</a:t>
            </a:r>
            <a:r>
              <a:rPr lang="en-US" dirty="0" err="1" smtClean="0"/>
              <a:t>y.avg.default</a:t>
            </a:r>
            <a:r>
              <a:rPr lang="en-US" dirty="0" smtClean="0"/>
              <a:t> </a:t>
            </a:r>
            <a:r>
              <a:rPr lang="en-US" dirty="0" err="1" smtClean="0"/>
              <a:t>seethough</a:t>
            </a:r>
            <a:r>
              <a:rPr lang="en-US" dirty="0" smtClean="0"/>
              <a:t> cubes trialigau-3d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needl</a:t>
            </a:r>
            <a:r>
              <a:rPr lang="en-US" strike="sngStrike" dirty="0" smtClean="0"/>
              <a:t> </a:t>
            </a:r>
            <a:r>
              <a:rPr lang="en-US" dirty="0" smtClean="0"/>
              <a:t>[x] no maybe x/y maybe 0.001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1606333" y="3483219"/>
            <a:ext cx="843790" cy="27417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>
            <a:stCxn id="57" idx="0"/>
            <a:endCxn id="57" idx="2"/>
          </p:cNvCxnSpPr>
          <p:nvPr/>
        </p:nvCxnSpPr>
        <p:spPr>
          <a:xfrm>
            <a:off x="2028228" y="3483219"/>
            <a:ext cx="0" cy="2741735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V="1">
            <a:off x="4869473" y="2676794"/>
            <a:ext cx="1414096" cy="324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185904" y="1480947"/>
            <a:ext cx="4580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Giovanni, 3.0   Angelo[1] 1997 August? </a:t>
            </a:r>
            <a:r>
              <a:rPr lang="en-US" dirty="0" err="1" smtClean="0"/>
              <a:t>Sepber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Busines</a:t>
            </a:r>
            <a:r>
              <a:rPr lang="en-US" dirty="0" smtClean="0"/>
              <a:t> School I - </a:t>
            </a:r>
            <a:r>
              <a:rPr lang="en-US" dirty="0" err="1" smtClean="0"/>
              <a:t>Accoutning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205" y="1483827"/>
            <a:ext cx="831239" cy="698919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6766710" y="1588669"/>
            <a:ext cx="1099475" cy="6719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185904" y="125436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2991658" y="1236090"/>
            <a:ext cx="113845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green bible </a:t>
            </a:r>
            <a:r>
              <a:rPr lang="en-US" sz="800" strike="sngStrike" dirty="0" err="1"/>
              <a:t>luther</a:t>
            </a:r>
            <a:r>
              <a:rPr lang="en-US" sz="800" strike="sngStrike" dirty="0"/>
              <a:t> mini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573" y="1158744"/>
            <a:ext cx="393356" cy="393356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V="1">
            <a:off x="3993173" y="1236090"/>
            <a:ext cx="742950" cy="244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09" y="2873447"/>
            <a:ext cx="524102" cy="609772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1306773" y="2846734"/>
            <a:ext cx="10326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Rich </a:t>
            </a:r>
            <a:r>
              <a:rPr lang="en-US" strike="sngStrike" dirty="0" err="1" smtClean="0"/>
              <a:t>Girlfrind</a:t>
            </a:r>
            <a:endParaRPr lang="en-US" strike="sngStrike" dirty="0" smtClean="0"/>
          </a:p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err="1" smtClean="0"/>
              <a:t>airmax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).</a:t>
            </a:r>
            <a:r>
              <a:rPr lang="en-US" dirty="0" err="1" smtClean="0"/>
              <a:t>proshGe</a:t>
            </a:r>
            <a:r>
              <a:rPr lang="en-US" dirty="0" smtClean="0"/>
              <a:t> HOMCEI:AUSLAENDER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Pope.St</a:t>
            </a:r>
            <a:r>
              <a:rPr lang="en-US" strike="sngStrike" dirty="0" smtClean="0"/>
              <a:t>. </a:t>
            </a:r>
            <a:r>
              <a:rPr lang="en-US" strike="sngStrike" dirty="0" err="1" smtClean="0"/>
              <a:t>Francie.angela.parent</a:t>
            </a:r>
            <a:r>
              <a:rPr lang="en-US" strike="sngStrike" dirty="0" smtClean="0"/>
              <a:t>=</a:t>
            </a:r>
            <a:r>
              <a:rPr lang="en-US" strike="sngStrike" dirty="0" err="1" smtClean="0"/>
              <a:t>asusem:gorbahcev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74" name="TextBox 73"/>
          <p:cNvSpPr txBox="1"/>
          <p:nvPr/>
        </p:nvSpPr>
        <p:spPr>
          <a:xfrm>
            <a:off x="1306369" y="2639883"/>
            <a:ext cx="103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IBM !</a:t>
            </a:r>
            <a:r>
              <a:rPr lang="en-US" strike="sngStrike" dirty="0" err="1" smtClean="0"/>
              <a:t>raik</a:t>
            </a:r>
            <a:endParaRPr lang="en-US" strike="sngStrike" dirty="0"/>
          </a:p>
        </p:txBody>
      </p:sp>
      <p:sp>
        <p:nvSpPr>
          <p:cNvPr id="75" name="Rectangle 74"/>
          <p:cNvSpPr/>
          <p:nvPr/>
        </p:nvSpPr>
        <p:spPr>
          <a:xfrm>
            <a:off x="2185904" y="3483219"/>
            <a:ext cx="476412" cy="4366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639" y="3519981"/>
            <a:ext cx="428678" cy="220502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>
            <a:off x="1061982" y="407921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5110" y="6084937"/>
            <a:ext cx="37481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2005 </a:t>
            </a:r>
            <a:r>
              <a:rPr lang="en-US" sz="800" dirty="0" err="1" smtClean="0"/>
              <a:t>Rainbowmassage</a:t>
            </a:r>
            <a:endParaRPr lang="en-US" sz="800" dirty="0" smtClean="0"/>
          </a:p>
          <a:p>
            <a:r>
              <a:rPr lang="en-US" sz="800" dirty="0" smtClean="0"/>
              <a:t>INT.IPX</a:t>
            </a:r>
          </a:p>
          <a:p>
            <a:r>
              <a:rPr lang="en-US" sz="800" dirty="0" smtClean="0"/>
              <a:t>2004 41.HOCME:LUX:COINTOWN </a:t>
            </a:r>
            <a:r>
              <a:rPr lang="en-US" sz="800" strike="sngStrike" dirty="0" smtClean="0"/>
              <a:t>yang massage </a:t>
            </a:r>
            <a:r>
              <a:rPr lang="en-US" sz="800" dirty="0" smtClean="0"/>
              <a:t>HOMCIE:NANA </a:t>
            </a:r>
            <a:r>
              <a:rPr lang="en-US" sz="800" dirty="0" err="1" smtClean="0"/>
              <a:t>chiense</a:t>
            </a:r>
            <a:r>
              <a:rPr lang="en-US" sz="800" dirty="0" smtClean="0"/>
              <a:t> 60 </a:t>
            </a:r>
            <a:r>
              <a:rPr lang="en-US" sz="800" dirty="0" err="1" smtClean="0"/>
              <a:t>auschiwtiz</a:t>
            </a:r>
            <a:endParaRPr lang="en-US" sz="800" dirty="0" smtClean="0"/>
          </a:p>
          <a:p>
            <a:r>
              <a:rPr lang="en-US" sz="800" dirty="0" smtClean="0"/>
              <a:t>INT.IPX</a:t>
            </a:r>
          </a:p>
          <a:p>
            <a:r>
              <a:rPr lang="en-US" sz="800" dirty="0" smtClean="0"/>
              <a:t>1998/9 </a:t>
            </a:r>
            <a:r>
              <a:rPr lang="en-US" sz="800" dirty="0" err="1" smtClean="0"/>
              <a:t>WWI.Pops</a:t>
            </a:r>
            <a:r>
              <a:rPr lang="en-US" sz="800" dirty="0" smtClean="0"/>
              <a:t> St. Frnacie.anglea8th.8</a:t>
            </a:r>
            <a:r>
              <a:rPr lang="en-US" sz="800" baseline="30000" dirty="0" smtClean="0"/>
              <a:t>th</a:t>
            </a:r>
            <a:r>
              <a:rPr lang="en-US" sz="800" dirty="0" smtClean="0"/>
              <a:t> (SYMPHONY)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21771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708" y="1071927"/>
            <a:ext cx="2590800" cy="1771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508" y="1107457"/>
            <a:ext cx="2693000" cy="18005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123" y="1107456"/>
            <a:ext cx="3215355" cy="18005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25" y="1107456"/>
            <a:ext cx="1743075" cy="2619375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281055" y="3726831"/>
            <a:ext cx="60092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Person in San </a:t>
            </a:r>
            <a:r>
              <a:rPr lang="en-US" strike="sngStrike" dirty="0" err="1" smtClean="0"/>
              <a:t>Franciso</a:t>
            </a:r>
            <a:r>
              <a:rPr lang="en-US" strike="sngStrike" dirty="0" smtClean="0"/>
              <a:t> changed his name to Free Pizza, lives with it goes to work. It may even have been form parents. We don’t know.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3474720" y="5132832"/>
            <a:ext cx="325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Maby</a:t>
            </a:r>
            <a:r>
              <a:rPr lang="en-US" strike="sngStrike" dirty="0" smtClean="0"/>
              <a:t> even changed name back?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3182112" y="6278880"/>
            <a:ext cx="21323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Free looking at screen with glasses; </a:t>
            </a:r>
            <a:r>
              <a:rPr lang="en-US" sz="800" strike="sngStrike" dirty="0" err="1" smtClean="0"/>
              <a:t>ponogrphy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088825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90" y="1199050"/>
            <a:ext cx="1847850" cy="2466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73" y="2150818"/>
            <a:ext cx="2095500" cy="21812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349262" y="2150818"/>
            <a:ext cx="3528646" cy="1799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002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90" y="1199050"/>
            <a:ext cx="1847850" cy="2466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73" y="2150818"/>
            <a:ext cx="2095500" cy="21812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349262" y="2150818"/>
            <a:ext cx="3528646" cy="1799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6921012" y="5025760"/>
            <a:ext cx="4744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fine    x/y Father and son </a:t>
            </a:r>
            <a:r>
              <a:rPr lang="en-US" dirty="0" err="1" smtClean="0"/>
              <a:t>goning</a:t>
            </a:r>
            <a:r>
              <a:rPr lang="en-US" dirty="0" smtClean="0"/>
              <a:t> into room</a:t>
            </a:r>
          </a:p>
          <a:p>
            <a:r>
              <a:rPr lang="en-US" dirty="0" smtClean="0"/>
              <a:t>	DEA(§</a:t>
            </a:r>
            <a:r>
              <a:rPr lang="en-US" dirty="0" err="1" smtClean="0"/>
              <a:t>Possestion</a:t>
            </a:r>
            <a:r>
              <a:rPr lang="en-US" dirty="0" smtClean="0"/>
              <a:t>)</a:t>
            </a:r>
            <a:r>
              <a:rPr lang="en-US" dirty="0"/>
              <a:t>	</a:t>
            </a:r>
            <a:r>
              <a:rPr lang="en-US" dirty="0" err="1" smtClean="0"/>
              <a:t>indian</a:t>
            </a:r>
            <a:r>
              <a:rPr lang="en-US" dirty="0" smtClean="0"/>
              <a:t> </a:t>
            </a:r>
            <a:r>
              <a:rPr lang="en-US" dirty="0" err="1" smtClean="0"/>
              <a:t>styel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7527267" y="4536764"/>
            <a:ext cx="3532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peope</a:t>
            </a:r>
            <a:r>
              <a:rPr lang="en-US" strike="sngStrike" dirty="0"/>
              <a:t> with bong </a:t>
            </a:r>
            <a:r>
              <a:rPr lang="en-US" strike="sngStrike" dirty="0" err="1"/>
              <a:t>indina</a:t>
            </a:r>
            <a:r>
              <a:rPr lang="en-US" strike="sngStrike" dirty="0"/>
              <a:t> style sitting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03073" y="4352098"/>
            <a:ext cx="853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“View”</a:t>
            </a:r>
            <a:endParaRPr lang="en-US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059581" y="4552867"/>
            <a:ext cx="449931" cy="41098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10761785" y="4352098"/>
            <a:ext cx="904052" cy="6736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02619" y="459451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761785" y="4561828"/>
            <a:ext cx="904052" cy="427083"/>
          </a:xfrm>
          <a:prstGeom prst="rect">
            <a:avLst/>
          </a:prstGeom>
          <a:solidFill>
            <a:srgbClr val="FF0000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822" y="3637549"/>
            <a:ext cx="773690" cy="77369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902618" y="597581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2001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059580" y="5934163"/>
            <a:ext cx="449931" cy="41098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10832519" y="5790237"/>
            <a:ext cx="904052" cy="6736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832519" y="5910414"/>
            <a:ext cx="904052" cy="427083"/>
          </a:xfrm>
          <a:prstGeom prst="rect">
            <a:avLst/>
          </a:prstGeom>
          <a:solidFill>
            <a:srgbClr val="FF0000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9261" y="5971829"/>
            <a:ext cx="689463" cy="787958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050078" y="5637294"/>
            <a:ext cx="2486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Palo Alto (trans) Big Tree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5343" y="5996427"/>
            <a:ext cx="1344735" cy="7387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693" y="6119446"/>
            <a:ext cx="615742" cy="615742"/>
          </a:xfrm>
          <a:prstGeom prst="rect">
            <a:avLst/>
          </a:prstGeom>
        </p:spPr>
      </p:pic>
      <p:cxnSp>
        <p:nvCxnSpPr>
          <p:cNvPr id="25" name="Straight Connector 24"/>
          <p:cNvCxnSpPr>
            <a:endCxn id="16" idx="1"/>
          </p:cNvCxnSpPr>
          <p:nvPr/>
        </p:nvCxnSpPr>
        <p:spPr>
          <a:xfrm flipV="1">
            <a:off x="4907573" y="6160477"/>
            <a:ext cx="995045" cy="474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921187" y="6149635"/>
            <a:ext cx="187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Hello, nice to you.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3073699" y="5519281"/>
            <a:ext cx="21565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Radar </a:t>
            </a:r>
            <a:r>
              <a:rPr lang="en-US" dirty="0" smtClean="0"/>
              <a:t>7-11</a:t>
            </a:r>
          </a:p>
          <a:p>
            <a:r>
              <a:rPr lang="en-US" dirty="0" smtClean="0"/>
              <a:t>JFK(</a:t>
            </a:r>
            <a:r>
              <a:rPr lang="en-US" strike="sngStrike" dirty="0" err="1" smtClean="0"/>
              <a:t>bruce</a:t>
            </a:r>
            <a:r>
              <a:rPr lang="en-US" dirty="0" smtClean="0"/>
              <a:t>)</a:t>
            </a:r>
          </a:p>
          <a:p>
            <a:r>
              <a:rPr lang="en-US" dirty="0" smtClean="0"/>
              <a:t>NAME CHANGE(</a:t>
            </a:r>
            <a:r>
              <a:rPr lang="en-US" strike="sngStrike" dirty="0" smtClean="0"/>
              <a:t>free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Jason N Meiers</a:t>
            </a:r>
            <a:endParaRPr lang="en-US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073699" y="5348925"/>
            <a:ext cx="1275563" cy="985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001236" y="5519281"/>
            <a:ext cx="2150070" cy="1115981"/>
          </a:xfrm>
          <a:prstGeom prst="rect">
            <a:avLst/>
          </a:prstGeom>
          <a:solidFill>
            <a:srgbClr val="FF0000">
              <a:alpha val="8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545" y="4691139"/>
            <a:ext cx="773690" cy="77369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1806" y="4658127"/>
            <a:ext cx="757456" cy="777928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395952" y="4849867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7-1-1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53556" y="3665407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Teacher: American-Chinese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55361" y="5519281"/>
            <a:ext cx="2100959" cy="815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6266688" y="5348925"/>
            <a:ext cx="32731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P-</a:t>
            </a:r>
            <a:r>
              <a:rPr lang="en-US" strike="sngStrike" dirty="0" err="1" smtClean="0"/>
              <a:t>i</a:t>
            </a:r>
            <a:r>
              <a:rPr lang="en-US" strike="sngStrike" dirty="0" smtClean="0"/>
              <a:t>-z-z-a </a:t>
            </a:r>
            <a:r>
              <a:rPr lang="en-US" strike="sngStrike" dirty="0" err="1" smtClean="0"/>
              <a:t>restaunt</a:t>
            </a:r>
            <a:r>
              <a:rPr lang="en-US" strike="sngStrike" dirty="0" smtClean="0"/>
              <a:t> next door</a:t>
            </a:r>
          </a:p>
          <a:p>
            <a:r>
              <a:rPr lang="en-US" dirty="0" smtClean="0"/>
              <a:t>1982/3 </a:t>
            </a:r>
            <a:r>
              <a:rPr lang="en-US" strike="sngStrike" dirty="0" smtClean="0"/>
              <a:t>WATER(north </a:t>
            </a:r>
            <a:r>
              <a:rPr lang="en-US" strike="sngStrike" dirty="0" err="1" smtClean="0"/>
              <a:t>brancforte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570426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89" name="TextBox 88"/>
          <p:cNvSpPr txBox="1"/>
          <p:nvPr/>
        </p:nvSpPr>
        <p:spPr>
          <a:xfrm>
            <a:off x="8350965" y="1061992"/>
            <a:ext cx="27013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“I fucking left, I was on there 2 year 1995/6 at night 2 hours”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554" y="3443166"/>
            <a:ext cx="1048081" cy="13619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89" y="4982733"/>
            <a:ext cx="1663888" cy="13619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471" y="4974948"/>
            <a:ext cx="904439" cy="135665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620" y="3443165"/>
            <a:ext cx="902795" cy="13566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025" y="4978845"/>
            <a:ext cx="1348867" cy="1348867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368" y="6211669"/>
            <a:ext cx="16177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SIRENS:</a:t>
            </a:r>
          </a:p>
          <a:p>
            <a:r>
              <a:rPr lang="en-US" dirty="0" smtClean="0"/>
              <a:t> 8:26AM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705" y="4982733"/>
            <a:ext cx="956930" cy="134778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7777" y="1169714"/>
            <a:ext cx="582710" cy="84123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7" y="1171545"/>
            <a:ext cx="876300" cy="8763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0928" y="2066015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US President</a:t>
            </a:r>
            <a:endParaRPr 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865551" y="2066015"/>
            <a:ext cx="7553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Mayor Dublin</a:t>
            </a:r>
            <a:endParaRPr lang="en-US" sz="800" dirty="0"/>
          </a:p>
        </p:txBody>
      </p:sp>
      <p:sp>
        <p:nvSpPr>
          <p:cNvPr id="32" name="TextBox 31"/>
          <p:cNvSpPr txBox="1"/>
          <p:nvPr/>
        </p:nvSpPr>
        <p:spPr>
          <a:xfrm>
            <a:off x="3148796" y="182880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GERMANY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049386" y="1850065"/>
            <a:ext cx="160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UNITED STATES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13112" y="1675621"/>
            <a:ext cx="2019300" cy="1181100"/>
          </a:xfrm>
          <a:prstGeom prst="rect">
            <a:avLst/>
          </a:prstGeom>
        </p:spPr>
      </p:pic>
      <p:sp>
        <p:nvSpPr>
          <p:cNvPr id="51" name="Rectangle 50"/>
          <p:cNvSpPr/>
          <p:nvPr/>
        </p:nvSpPr>
        <p:spPr>
          <a:xfrm>
            <a:off x="5326570" y="3488504"/>
            <a:ext cx="1027455" cy="131132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6638528" y="3465834"/>
            <a:ext cx="1027455" cy="1311320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0024891" y="3488504"/>
            <a:ext cx="1027455" cy="1311320"/>
          </a:xfrm>
          <a:prstGeom prst="rect">
            <a:avLst/>
          </a:prstGeom>
          <a:noFill/>
          <a:ln w="31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6281061" y="4800430"/>
            <a:ext cx="9845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MONOPOLOY(IBM)</a:t>
            </a:r>
            <a:endParaRPr lang="en-US" sz="800" dirty="0"/>
          </a:p>
        </p:txBody>
      </p:sp>
      <p:sp>
        <p:nvSpPr>
          <p:cNvPr id="56" name="TextBox 55"/>
          <p:cNvSpPr txBox="1"/>
          <p:nvPr/>
        </p:nvSpPr>
        <p:spPr>
          <a:xfrm>
            <a:off x="3442992" y="4786214"/>
            <a:ext cx="12057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MONPOLOY(</a:t>
            </a:r>
            <a:r>
              <a:rPr lang="en-US" sz="800" dirty="0" err="1" smtClean="0"/>
              <a:t>Damiler</a:t>
            </a:r>
            <a:r>
              <a:rPr lang="en-US" sz="800" dirty="0" smtClean="0"/>
              <a:t> Ag)</a:t>
            </a:r>
            <a:endParaRPr lang="en-US" sz="800" dirty="0"/>
          </a:p>
        </p:txBody>
      </p:sp>
      <p:sp>
        <p:nvSpPr>
          <p:cNvPr id="60" name="TextBox 59"/>
          <p:cNvSpPr txBox="1"/>
          <p:nvPr/>
        </p:nvSpPr>
        <p:spPr>
          <a:xfrm>
            <a:off x="4768921" y="1029153"/>
            <a:ext cx="2356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CPVA.SQ.§187.PREA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v2.FBI:KIDNAPPING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55649" y="4812031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</a:t>
            </a:r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1711842" y="1169714"/>
            <a:ext cx="74428" cy="5762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 flipV="1">
            <a:off x="2988139" y="4837706"/>
            <a:ext cx="1796754" cy="150700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5850640" y="4889335"/>
            <a:ext cx="1998901" cy="1322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7767320" y="4889335"/>
            <a:ext cx="1130018" cy="14553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9051410" y="4889335"/>
            <a:ext cx="1487208" cy="145537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 flipV="1">
            <a:off x="5886314" y="4932375"/>
            <a:ext cx="1796754" cy="1507000"/>
          </a:xfrm>
          <a:prstGeom prst="straightConnector1">
            <a:avLst/>
          </a:prstGeom>
          <a:ln w="7620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4849321" y="5097308"/>
            <a:ext cx="12209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WWI,WW2</a:t>
            </a:r>
          </a:p>
          <a:p>
            <a:r>
              <a:rPr lang="en-US" sz="1200" dirty="0" smtClean="0"/>
              <a:t>CAR-COMPUTER</a:t>
            </a:r>
            <a:endParaRPr lang="en-US" sz="1200" dirty="0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4954772" y="5374307"/>
            <a:ext cx="881226" cy="311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222" y="5685875"/>
            <a:ext cx="816295" cy="816295"/>
          </a:xfrm>
          <a:prstGeom prst="rect">
            <a:avLst/>
          </a:prstGeom>
        </p:spPr>
      </p:pic>
      <p:cxnSp>
        <p:nvCxnSpPr>
          <p:cNvPr id="116" name="Straight Arrow Connector 115"/>
          <p:cNvCxnSpPr>
            <a:stCxn id="24" idx="3"/>
          </p:cNvCxnSpPr>
          <p:nvPr/>
        </p:nvCxnSpPr>
        <p:spPr>
          <a:xfrm>
            <a:off x="747791" y="2173737"/>
            <a:ext cx="4578779" cy="1451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>
            <a:off x="1381160" y="1854472"/>
            <a:ext cx="8532928" cy="2004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Picture 1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1585" y="3538103"/>
            <a:ext cx="1000762" cy="1259700"/>
          </a:xfrm>
          <a:prstGeom prst="rect">
            <a:avLst/>
          </a:prstGeom>
        </p:spPr>
      </p:pic>
      <p:cxnSp>
        <p:nvCxnSpPr>
          <p:cNvPr id="122" name="Straight Connector 121"/>
          <p:cNvCxnSpPr/>
          <p:nvPr/>
        </p:nvCxnSpPr>
        <p:spPr>
          <a:xfrm flipV="1">
            <a:off x="9890433" y="3536082"/>
            <a:ext cx="1311958" cy="10890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9713640" y="3465834"/>
            <a:ext cx="1311958" cy="10890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 flipV="1">
            <a:off x="8380690" y="4625164"/>
            <a:ext cx="1414324" cy="16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8805074" y="4517442"/>
            <a:ext cx="4716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mopay</a:t>
            </a:r>
            <a:endParaRPr lang="en-US" sz="800" strike="sngStrike" dirty="0"/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097" y="4488732"/>
            <a:ext cx="136432" cy="136432"/>
          </a:xfrm>
          <a:prstGeom prst="rect">
            <a:avLst/>
          </a:prstGeom>
        </p:spPr>
      </p:pic>
      <p:sp>
        <p:nvSpPr>
          <p:cNvPr id="130" name="TextBox 129"/>
          <p:cNvSpPr txBox="1"/>
          <p:nvPr/>
        </p:nvSpPr>
        <p:spPr>
          <a:xfrm>
            <a:off x="8852417" y="4425988"/>
            <a:ext cx="6479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Visa Bridge</a:t>
            </a:r>
            <a:endParaRPr lang="en-US" sz="800" strike="sngStrike" dirty="0"/>
          </a:p>
        </p:txBody>
      </p:sp>
      <p:sp>
        <p:nvSpPr>
          <p:cNvPr id="131" name="TextBox 130"/>
          <p:cNvSpPr txBox="1"/>
          <p:nvPr/>
        </p:nvSpPr>
        <p:spPr>
          <a:xfrm>
            <a:off x="8757273" y="4621983"/>
            <a:ext cx="1366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We evaluated that </a:t>
            </a:r>
            <a:r>
              <a:rPr lang="en-US" sz="800" strike="sngStrike" dirty="0" err="1" smtClean="0"/>
              <a:t>compnay</a:t>
            </a:r>
            <a:endParaRPr lang="en-US" sz="800" strike="sngStrike" dirty="0"/>
          </a:p>
        </p:txBody>
      </p:sp>
      <p:cxnSp>
        <p:nvCxnSpPr>
          <p:cNvPr id="133" name="Straight Connector 132"/>
          <p:cNvCxnSpPr/>
          <p:nvPr/>
        </p:nvCxnSpPr>
        <p:spPr>
          <a:xfrm>
            <a:off x="9355198" y="4409720"/>
            <a:ext cx="337450" cy="334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5389470" y="3901371"/>
            <a:ext cx="891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!WHITE</a:t>
            </a:r>
            <a:endParaRPr lang="en-US" dirty="0"/>
          </a:p>
        </p:txBody>
      </p:sp>
      <p:cxnSp>
        <p:nvCxnSpPr>
          <p:cNvPr id="136" name="Straight Connector 135"/>
          <p:cNvCxnSpPr/>
          <p:nvPr/>
        </p:nvCxnSpPr>
        <p:spPr>
          <a:xfrm flipV="1">
            <a:off x="5623969" y="3795823"/>
            <a:ext cx="657092" cy="372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/>
          <p:cNvSpPr/>
          <p:nvPr/>
        </p:nvSpPr>
        <p:spPr>
          <a:xfrm>
            <a:off x="9465780" y="1547188"/>
            <a:ext cx="1379211" cy="34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CHART</a:t>
            </a:r>
            <a:endParaRPr lang="en-US"/>
          </a:p>
        </p:txBody>
      </p:sp>
      <p:sp>
        <p:nvSpPr>
          <p:cNvPr id="138" name="TextBox 137"/>
          <p:cNvSpPr txBox="1"/>
          <p:nvPr/>
        </p:nvSpPr>
        <p:spPr>
          <a:xfrm>
            <a:off x="5279164" y="4591425"/>
            <a:ext cx="1168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POLCIE SIRENS: 8:36AM</a:t>
            </a:r>
            <a:endParaRPr lang="en-US" sz="800" dirty="0"/>
          </a:p>
        </p:txBody>
      </p:sp>
      <p:sp>
        <p:nvSpPr>
          <p:cNvPr id="139" name="Rectangle 138"/>
          <p:cNvSpPr/>
          <p:nvPr/>
        </p:nvSpPr>
        <p:spPr>
          <a:xfrm>
            <a:off x="9508529" y="1938822"/>
            <a:ext cx="1344640" cy="8882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TextBox 140"/>
          <p:cNvSpPr txBox="1"/>
          <p:nvPr/>
        </p:nvSpPr>
        <p:spPr>
          <a:xfrm>
            <a:off x="5411410" y="4100968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cxnSp>
        <p:nvCxnSpPr>
          <p:cNvPr id="143" name="Straight Connector 142"/>
          <p:cNvCxnSpPr/>
          <p:nvPr/>
        </p:nvCxnSpPr>
        <p:spPr>
          <a:xfrm flipV="1">
            <a:off x="2158409" y="3242930"/>
            <a:ext cx="1145006" cy="1183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 flipV="1">
            <a:off x="3212051" y="3328783"/>
            <a:ext cx="1159961" cy="1097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1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16" y="3748864"/>
            <a:ext cx="876300" cy="876300"/>
          </a:xfrm>
          <a:prstGeom prst="rect">
            <a:avLst/>
          </a:prstGeom>
        </p:spPr>
      </p:pic>
      <p:sp>
        <p:nvSpPr>
          <p:cNvPr id="147" name="TextBox 146"/>
          <p:cNvSpPr txBox="1"/>
          <p:nvPr/>
        </p:nvSpPr>
        <p:spPr>
          <a:xfrm>
            <a:off x="15446" y="4548286"/>
            <a:ext cx="1005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California Governor</a:t>
            </a:r>
            <a:endParaRPr lang="en-US" sz="800" dirty="0"/>
          </a:p>
        </p:txBody>
      </p:sp>
      <p:sp>
        <p:nvSpPr>
          <p:cNvPr id="148" name="TextBox 147"/>
          <p:cNvSpPr txBox="1"/>
          <p:nvPr/>
        </p:nvSpPr>
        <p:spPr>
          <a:xfrm>
            <a:off x="9508529" y="4720444"/>
            <a:ext cx="16546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SS: Reiss, </a:t>
            </a:r>
            <a:r>
              <a:rPr lang="en-US" sz="800" strike="sngStrike" dirty="0" err="1" smtClean="0"/>
              <a:t>Brodesser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visa:Petersson</a:t>
            </a:r>
            <a:endParaRPr lang="en-US" sz="800" strike="sngStrike" dirty="0"/>
          </a:p>
        </p:txBody>
      </p:sp>
      <p:cxnSp>
        <p:nvCxnSpPr>
          <p:cNvPr id="151" name="Straight Connector 150"/>
          <p:cNvCxnSpPr/>
          <p:nvPr/>
        </p:nvCxnSpPr>
        <p:spPr>
          <a:xfrm flipH="1" flipV="1">
            <a:off x="9795014" y="4533710"/>
            <a:ext cx="1368135" cy="441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2" name="Picture 15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8" y="2652261"/>
            <a:ext cx="876300" cy="876300"/>
          </a:xfrm>
          <a:prstGeom prst="rect">
            <a:avLst/>
          </a:prstGeom>
        </p:spPr>
      </p:pic>
      <p:sp>
        <p:nvSpPr>
          <p:cNvPr id="153" name="TextBox 152"/>
          <p:cNvSpPr txBox="1"/>
          <p:nvPr/>
        </p:nvSpPr>
        <p:spPr>
          <a:xfrm>
            <a:off x="898842" y="2382969"/>
            <a:ext cx="106631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Sectary of State</a:t>
            </a:r>
          </a:p>
          <a:p>
            <a:r>
              <a:rPr lang="en-US" sz="800" dirty="0" smtClean="0"/>
              <a:t>Dr. </a:t>
            </a:r>
            <a:r>
              <a:rPr lang="en-US" sz="800" dirty="0" err="1" smtClean="0"/>
              <a:t>Condelizza</a:t>
            </a:r>
            <a:r>
              <a:rPr lang="en-US" sz="800" dirty="0" smtClean="0"/>
              <a:t> Rice</a:t>
            </a:r>
          </a:p>
          <a:p>
            <a:r>
              <a:rPr lang="en-US" sz="800" b="1" dirty="0" smtClean="0"/>
              <a:t>EUROPE</a:t>
            </a:r>
            <a:endParaRPr lang="en-US" sz="800" b="1" dirty="0"/>
          </a:p>
          <a:p>
            <a:r>
              <a:rPr lang="en-US" sz="800" dirty="0" smtClean="0"/>
              <a:t>WAR IN YUGOSLAVIA</a:t>
            </a:r>
          </a:p>
          <a:p>
            <a:r>
              <a:rPr lang="en-US" sz="800" b="1" dirty="0" smtClean="0"/>
              <a:t>ASIA</a:t>
            </a:r>
          </a:p>
          <a:p>
            <a:r>
              <a:rPr lang="en-US" sz="800" dirty="0" smtClean="0"/>
              <a:t>DESER STORM</a:t>
            </a:r>
          </a:p>
          <a:p>
            <a:r>
              <a:rPr lang="en-US" sz="800" b="1" dirty="0" smtClean="0"/>
              <a:t>WWI</a:t>
            </a:r>
          </a:p>
          <a:p>
            <a:r>
              <a:rPr lang="en-US" sz="800" b="1" dirty="0" smtClean="0"/>
              <a:t>WWII</a:t>
            </a:r>
          </a:p>
          <a:p>
            <a:endParaRPr lang="en-US" dirty="0"/>
          </a:p>
        </p:txBody>
      </p:sp>
      <p:sp>
        <p:nvSpPr>
          <p:cNvPr id="154" name="Oval 153"/>
          <p:cNvSpPr/>
          <p:nvPr/>
        </p:nvSpPr>
        <p:spPr>
          <a:xfrm>
            <a:off x="1279132" y="3177005"/>
            <a:ext cx="432710" cy="3827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1415233" y="3192119"/>
            <a:ext cx="155254" cy="1345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1439775" y="3397052"/>
            <a:ext cx="155254" cy="13453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7" name="Picture 15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4" y="2245100"/>
            <a:ext cx="402148" cy="402148"/>
          </a:xfrm>
          <a:prstGeom prst="rect">
            <a:avLst/>
          </a:prstGeom>
        </p:spPr>
      </p:pic>
      <p:cxnSp>
        <p:nvCxnSpPr>
          <p:cNvPr id="159" name="Straight Arrow Connector 158"/>
          <p:cNvCxnSpPr/>
          <p:nvPr/>
        </p:nvCxnSpPr>
        <p:spPr>
          <a:xfrm flipV="1">
            <a:off x="-14366" y="1097056"/>
            <a:ext cx="29812" cy="1052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 rot="841507">
            <a:off x="6339798" y="3115280"/>
            <a:ext cx="33692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CALL YOU RICE</a:t>
            </a:r>
            <a:r>
              <a:rPr lang="en-US" dirty="0" smtClean="0"/>
              <a:t>(</a:t>
            </a:r>
            <a:r>
              <a:rPr lang="en-US" dirty="0" err="1" smtClean="0"/>
              <a:t>atomclock</a:t>
            </a:r>
            <a:r>
              <a:rPr lang="en-US" dirty="0" smtClean="0"/>
              <a:t>(</a:t>
            </a:r>
            <a:r>
              <a:rPr lang="en-US" sz="800" strike="sngStrike" dirty="0" err="1" smtClean="0"/>
              <a:t>tim,apple</a:t>
            </a:r>
            <a:r>
              <a:rPr lang="en-US" sz="800" strike="sngStrike" dirty="0" smtClean="0"/>
              <a:t>-seed</a:t>
            </a:r>
            <a:r>
              <a:rPr lang="en-US" dirty="0" smtClean="0"/>
              <a:t>)</a:t>
            </a:r>
          </a:p>
          <a:p>
            <a:r>
              <a:rPr lang="en-US" sz="800" strike="sngStrike" dirty="0" smtClean="0"/>
              <a:t>Its: the </a:t>
            </a:r>
            <a:r>
              <a:rPr lang="en-US" sz="800" strike="sngStrike" dirty="0" err="1" smtClean="0"/>
              <a:t>ss</a:t>
            </a:r>
            <a:r>
              <a:rPr lang="en-US" sz="800" strike="sngStrike" dirty="0" smtClean="0"/>
              <a:t>, with small penis and no cum. Anymore. SAP</a:t>
            </a:r>
          </a:p>
          <a:p>
            <a:r>
              <a:rPr lang="en-US" sz="800" strike="sngStrike" dirty="0" smtClean="0"/>
              <a:t>She is not pickup up the phone or visitation.</a:t>
            </a:r>
          </a:p>
          <a:p>
            <a:r>
              <a:rPr lang="en-US" sz="800" strike="sngStrike" dirty="0" smtClean="0"/>
              <a:t>[x] no</a:t>
            </a:r>
            <a:endParaRPr lang="en-US" sz="800" strike="sngStrike" dirty="0"/>
          </a:p>
        </p:txBody>
      </p:sp>
      <p:sp>
        <p:nvSpPr>
          <p:cNvPr id="161" name="TextBox 160"/>
          <p:cNvSpPr txBox="1"/>
          <p:nvPr/>
        </p:nvSpPr>
        <p:spPr>
          <a:xfrm>
            <a:off x="9621259" y="2175259"/>
            <a:ext cx="122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INTERUPTS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177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3317631" y="1922585"/>
            <a:ext cx="53910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Theaer</a:t>
            </a:r>
            <a:r>
              <a:rPr lang="en-US" strike="sngStrike" dirty="0" smtClean="0"/>
              <a:t>: APL shipping </a:t>
            </a:r>
          </a:p>
          <a:p>
            <a:r>
              <a:rPr lang="en-US" dirty="0" smtClean="0"/>
              <a:t>41</a:t>
            </a:r>
            <a:r>
              <a:rPr lang="en-US" strike="sngStrike" dirty="0" smtClean="0"/>
              <a:t>.1D8723: ”tootsie” Teacher </a:t>
            </a:r>
            <a:r>
              <a:rPr lang="en-US" dirty="0" smtClean="0"/>
              <a:t>	FBI:KIDANNPGN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68615" y="2568916"/>
            <a:ext cx="18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</a:t>
            </a:r>
            <a:r>
              <a:rPr lang="en-US" dirty="0" smtClean="0"/>
              <a:t> </a:t>
            </a:r>
            <a:r>
              <a:rPr lang="en-US" sz="800" strike="sngStrike" dirty="0" smtClean="0"/>
              <a:t>want to be kidnapped; film (flea)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4173415" y="3247292"/>
            <a:ext cx="6128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JFK.CHEKCPON CHARL(42 Bullet way, shooter  </a:t>
            </a:r>
            <a:r>
              <a:rPr lang="en-US" dirty="0" err="1" smtClean="0"/>
              <a:t>xy</a:t>
            </a:r>
            <a:r>
              <a:rPr lang="en-US" dirty="0" smtClean="0"/>
              <a:t>/  !“PENG”</a:t>
            </a:r>
          </a:p>
          <a:p>
            <a:r>
              <a:rPr lang="en-US" dirty="0"/>
              <a:t>	</a:t>
            </a:r>
            <a:r>
              <a:rPr lang="en-US" dirty="0" smtClean="0"/>
              <a:t>			 </a:t>
            </a:r>
            <a:r>
              <a:rPr lang="en-US" strike="sngStrike" dirty="0" smtClean="0"/>
              <a:t> </a:t>
            </a:r>
            <a:r>
              <a:rPr lang="en-US" sz="800" strike="sngStrike" dirty="0" err="1" smtClean="0"/>
              <a:t>visa.roth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stanford</a:t>
            </a:r>
            <a:r>
              <a:rPr lang="en-US" sz="800" dirty="0" smtClean="0"/>
              <a:t>) </a:t>
            </a:r>
            <a:r>
              <a:rPr lang="en-US" sz="800" strike="sngStrike" dirty="0" smtClean="0"/>
              <a:t>like an </a:t>
            </a:r>
            <a:r>
              <a:rPr lang="en-US" sz="800" strike="sngStrike" dirty="0" err="1" smtClean="0"/>
              <a:t>mba</a:t>
            </a:r>
            <a:r>
              <a:rPr lang="en-US" sz="800" strike="sngStrike" dirty="0" smtClean="0"/>
              <a:t> / engineer; </a:t>
            </a:r>
            <a:r>
              <a:rPr lang="en-US" sz="800" strike="sngStrike" dirty="0" err="1" smtClean="0"/>
              <a:t>mrs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roth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2683647" y="1443920"/>
            <a:ext cx="192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CVPA.</a:t>
            </a:r>
            <a:r>
              <a:rPr lang="en-US" strike="sngStrike" dirty="0" err="1" smtClean="0"/>
              <a:t>”Mama</a:t>
            </a:r>
            <a:r>
              <a:rPr lang="en-US" strike="sngStrike" dirty="0" smtClean="0"/>
              <a:t> Mia”</a:t>
            </a:r>
            <a:endParaRPr lang="en-US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1389888" y="1922585"/>
            <a:ext cx="1755648" cy="35731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1.0(A)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389888" y="2366103"/>
            <a:ext cx="1755648" cy="3039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!5.0/5.0/5.0(F)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572768" y="3015620"/>
            <a:ext cx="340939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MILITARY US INT</a:t>
            </a:r>
          </a:p>
          <a:p>
            <a:endParaRPr lang="en-US" dirty="0" smtClean="0"/>
          </a:p>
          <a:p>
            <a:r>
              <a:rPr lang="en-US" dirty="0" smtClean="0"/>
              <a:t>VP GERMANY</a:t>
            </a:r>
          </a:p>
          <a:p>
            <a:r>
              <a:rPr lang="en-US" dirty="0" smtClean="0"/>
              <a:t>BSc. </a:t>
            </a:r>
            <a:r>
              <a:rPr lang="en-US" dirty="0" err="1" smtClean="0"/>
              <a:t>Msc</a:t>
            </a:r>
            <a:r>
              <a:rPr lang="en-US" dirty="0" smtClean="0"/>
              <a:t> !</a:t>
            </a:r>
            <a:r>
              <a:rPr lang="en-US" dirty="0" err="1" smtClean="0"/>
              <a:t>Dr</a:t>
            </a:r>
            <a:r>
              <a:rPr lang="en-US" dirty="0" smtClean="0"/>
              <a:t>(</a:t>
            </a:r>
            <a:r>
              <a:rPr lang="en-US" dirty="0" err="1" smtClean="0"/>
              <a:t>phd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  TERMINAOT:JOSHEP;DR:DR:PROF</a:t>
            </a: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572768" y="3998976"/>
            <a:ext cx="2295847" cy="48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389888" y="2518075"/>
            <a:ext cx="1927743" cy="15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572768" y="1993194"/>
            <a:ext cx="1402080" cy="345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4309" y="232329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1994/5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66939" y="19073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145536" y="1628586"/>
            <a:ext cx="5666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Warenwirtschaftskunde</a:t>
            </a:r>
            <a:r>
              <a:rPr lang="en-US" dirty="0" smtClean="0"/>
              <a:t>: </a:t>
            </a:r>
            <a:r>
              <a:rPr lang="en-US" b="1" dirty="0" smtClean="0"/>
              <a:t>SALES:PRODUCTECOMICSTUDIES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494740" y="1229659"/>
            <a:ext cx="131715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CPVA.SALES</a:t>
            </a:r>
          </a:p>
          <a:p>
            <a:r>
              <a:rPr lang="en-US" sz="800" b="1" dirty="0" smtClean="0"/>
              <a:t>[x] no</a:t>
            </a:r>
            <a:endParaRPr lang="en-US" sz="8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046464" y="1353312"/>
            <a:ext cx="749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HOMICE:LUX:VHS(</a:t>
            </a:r>
            <a:r>
              <a:rPr lang="en-US" dirty="0" err="1" smtClean="0"/>
              <a:t>roth</a:t>
            </a:r>
            <a:r>
              <a:rPr lang="en-US" dirty="0" smtClean="0"/>
              <a:t>; CONSUTION COURT) </a:t>
            </a:r>
            <a:r>
              <a:rPr lang="en-US" strike="sngStrike" dirty="0" err="1" smtClean="0"/>
              <a:t>painter.ida</a:t>
            </a:r>
            <a:r>
              <a:rPr lang="en-US" dirty="0" err="1" smtClean="0"/>
              <a:t>.LISA.</a:t>
            </a:r>
            <a:r>
              <a:rPr lang="en-US" strike="sngStrike" dirty="0" err="1" smtClean="0"/>
              <a:t>porography</a:t>
            </a:r>
            <a:r>
              <a:rPr lang="en-US" dirty="0" smtClean="0"/>
              <a:t> WAR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9154678" y="1623862"/>
            <a:ext cx="2140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(dell </a:t>
            </a:r>
            <a:r>
              <a:rPr lang="en-US" dirty="0" smtClean="0"/>
              <a:t>HOCE:LUX:VHS)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10850880" y="1537978"/>
            <a:ext cx="5608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8418" y="950210"/>
            <a:ext cx="772462" cy="514038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0913875" y="911970"/>
            <a:ext cx="3835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Red(</a:t>
            </a:r>
            <a:r>
              <a:rPr lang="en-US" dirty="0" err="1" smtClean="0"/>
              <a:t>roth</a:t>
            </a:r>
            <a:r>
              <a:rPr lang="en-US" dirty="0" smtClean="0"/>
              <a:t>) </a:t>
            </a:r>
            <a:r>
              <a:rPr lang="en-US" dirty="0" err="1" smtClean="0"/>
              <a:t>ext</a:t>
            </a:r>
            <a:r>
              <a:rPr lang="en-US" dirty="0" smtClean="0"/>
              <a:t> </a:t>
            </a:r>
            <a:r>
              <a:rPr lang="en-US" dirty="0" err="1" smtClean="0"/>
              <a:t>Buidlgin</a:t>
            </a:r>
            <a:r>
              <a:rPr lang="en-US" dirty="0" smtClean="0"/>
              <a:t> </a:t>
            </a:r>
            <a:r>
              <a:rPr lang="en-US" dirty="0" err="1" smtClean="0"/>
              <a:t>Contsuton</a:t>
            </a:r>
            <a:r>
              <a:rPr lang="en-US" dirty="0" smtClean="0"/>
              <a:t> Court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3729" y="966223"/>
            <a:ext cx="581693" cy="387090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11082528" y="1085088"/>
            <a:ext cx="780288" cy="24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1303840" y="4328160"/>
            <a:ext cx="9610035" cy="164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166681" y="4667423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537" y="4602267"/>
            <a:ext cx="581693" cy="38709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974848" y="4667423"/>
            <a:ext cx="7713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Charel</a:t>
            </a:r>
            <a:r>
              <a:rPr lang="en-US" dirty="0" smtClean="0"/>
              <a:t> </a:t>
            </a:r>
            <a:r>
              <a:rPr lang="en-US" dirty="0" err="1" smtClean="0"/>
              <a:t>Sharf</a:t>
            </a:r>
            <a:r>
              <a:rPr lang="en-US" dirty="0" smtClean="0"/>
              <a:t>	</a:t>
            </a:r>
            <a:r>
              <a:rPr lang="en-US" dirty="0" err="1" smtClean="0"/>
              <a:t>Pope.St.Anselmo</a:t>
            </a:r>
            <a:r>
              <a:rPr lang="en-US" dirty="0" smtClean="0"/>
              <a:t>	HOCM:JSEUSE </a:t>
            </a:r>
            <a:r>
              <a:rPr lang="en-US" dirty="0" err="1" smtClean="0"/>
              <a:t>caleb</a:t>
            </a:r>
            <a:r>
              <a:rPr lang="en-US" dirty="0" smtClean="0"/>
              <a:t>	AYSO Jason</a:t>
            </a:r>
          </a:p>
          <a:p>
            <a:r>
              <a:rPr lang="en-US" dirty="0" smtClean="0"/>
              <a:t>Wells Fargo	Mathew ?	HOMCEI:SUES </a:t>
            </a:r>
            <a:r>
              <a:rPr lang="en-US" dirty="0" err="1" smtClean="0"/>
              <a:t>caleb</a:t>
            </a:r>
            <a:r>
              <a:rPr lang="en-US" dirty="0" smtClean="0"/>
              <a:t>	</a:t>
            </a:r>
            <a:r>
              <a:rPr lang="en-US" dirty="0" err="1" smtClean="0"/>
              <a:t>Ayso</a:t>
            </a:r>
            <a:r>
              <a:rPr lang="en-US" dirty="0" smtClean="0"/>
              <a:t> Jason </a:t>
            </a:r>
          </a:p>
          <a:p>
            <a:r>
              <a:rPr lang="en-US" dirty="0"/>
              <a:t>	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744639" y="5350093"/>
            <a:ext cx="5666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CPVA: </a:t>
            </a:r>
            <a:r>
              <a:rPr lang="en-US" dirty="0" err="1" smtClean="0"/>
              <a:t>Jeffreys</a:t>
            </a:r>
            <a:r>
              <a:rPr lang="en-US" dirty="0" smtClean="0"/>
              <a:t> </a:t>
            </a:r>
            <a:r>
              <a:rPr lang="en-US" dirty="0" err="1" smtClean="0"/>
              <a:t>Toystore</a:t>
            </a:r>
            <a:r>
              <a:rPr lang="en-US" dirty="0" smtClean="0"/>
              <a:t>; </a:t>
            </a:r>
            <a:r>
              <a:rPr lang="en-US" dirty="0" err="1" smtClean="0"/>
              <a:t>Maring</a:t>
            </a:r>
            <a:r>
              <a:rPr lang="en-US" dirty="0" smtClean="0"/>
              <a:t>-&gt;SF</a:t>
            </a:r>
          </a:p>
          <a:p>
            <a:r>
              <a:rPr lang="en-US" dirty="0"/>
              <a:t>	</a:t>
            </a:r>
            <a:r>
              <a:rPr lang="en-US" dirty="0" smtClean="0"/>
              <a:t>	Foster City-&gt;SF  </a:t>
            </a:r>
          </a:p>
          <a:p>
            <a:r>
              <a:rPr lang="en-US" dirty="0"/>
              <a:t>	</a:t>
            </a:r>
            <a:r>
              <a:rPr lang="en-US" dirty="0" smtClean="0"/>
              <a:t>!TERMINATOR:JOSPHEF.CPVA  </a:t>
            </a:r>
            <a:r>
              <a:rPr lang="en-US" strike="sngStrike" dirty="0" err="1" smtClean="0"/>
              <a:t>Chalie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Sharf</a:t>
            </a:r>
            <a:r>
              <a:rPr lang="en-US" strike="sngStrike" dirty="0" smtClean="0"/>
              <a:t>  </a:t>
            </a:r>
            <a:r>
              <a:rPr lang="en-US" dirty="0" smtClean="0"/>
              <a:t>v1,v2</a:t>
            </a:r>
          </a:p>
          <a:p>
            <a:r>
              <a:rPr lang="en-US" dirty="0"/>
              <a:t>	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621766" y="5885921"/>
            <a:ext cx="3572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000.tw.pns: </a:t>
            </a:r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starbucsk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dell.ushe.wonder</a:t>
            </a:r>
            <a:r>
              <a:rPr lang="en-US" sz="800" strike="sngStrike" dirty="0" smtClean="0"/>
              <a:t> wall; save me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3621112" y="6261545"/>
            <a:ext cx="520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avg.</a:t>
            </a:r>
            <a:r>
              <a:rPr lang="en-US" strike="sngStrike" dirty="0" smtClean="0"/>
              <a:t>tv.marx</a:t>
            </a:r>
            <a:r>
              <a:rPr lang="en-US" dirty="0" smtClean="0"/>
              <a:t>.0.</a:t>
            </a:r>
            <a:r>
              <a:rPr lang="en-US" sz="800" strike="sngStrike" dirty="0" smtClean="0"/>
              <a:t>marx all the </a:t>
            </a:r>
            <a:r>
              <a:rPr lang="en-US" sz="800" strike="sngStrike" dirty="0" err="1" smtClean="0"/>
              <a:t>ceos</a:t>
            </a:r>
            <a:r>
              <a:rPr lang="en-US" sz="800" strike="sngStrike" dirty="0" smtClean="0"/>
              <a:t> use my daughter for </a:t>
            </a:r>
            <a:r>
              <a:rPr lang="en-US" sz="800" strike="sngStrike" dirty="0" err="1" smtClean="0"/>
              <a:t>theier</a:t>
            </a:r>
            <a:r>
              <a:rPr lang="en-US" sz="800" strike="sngStrike" dirty="0" smtClean="0"/>
              <a:t> career at visa, I sit here with</a:t>
            </a:r>
            <a:r>
              <a:rPr lang="en-US" dirty="0" smtClean="0"/>
              <a:t> 0.0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8260911" y="6255253"/>
            <a:ext cx="569897" cy="375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808" y="6370619"/>
            <a:ext cx="422070" cy="20982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9252878" y="6249353"/>
            <a:ext cx="1847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CPVA.</a:t>
            </a:r>
            <a:r>
              <a:rPr lang="en-US" sz="800" strike="sngStrike" dirty="0" err="1" smtClean="0"/>
              <a:t>fleh.calfonrication</a:t>
            </a:r>
            <a:endParaRPr lang="en-US" sz="800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3808636" y="6469070"/>
            <a:ext cx="7416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C5/J4</a:t>
            </a:r>
            <a:r>
              <a:rPr lang="en-US" dirty="0" smtClean="0"/>
              <a:t> ATOMBOMB(CONSUTON COURT FEDEARL M.D).!AVAIBLIT.MONTORING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9433729" y="4803648"/>
            <a:ext cx="1666706" cy="975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9252878" y="5140666"/>
            <a:ext cx="2042001" cy="19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954264" y="4510476"/>
            <a:ext cx="21130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(!IBM).BUS) </a:t>
            </a:r>
            <a:r>
              <a:rPr lang="en-US" sz="800" strike="sngStrike" dirty="0" err="1" smtClean="0"/>
              <a:t>Stanford.Genetech.Apple.facevoo</a:t>
            </a:r>
            <a:endParaRPr lang="en-US" sz="800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4941009" y="4406733"/>
            <a:ext cx="664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PARK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4941009" y="4534860"/>
            <a:ext cx="664606" cy="80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7851648" y="4492948"/>
            <a:ext cx="857011" cy="993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733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90" y="1199050"/>
            <a:ext cx="1847850" cy="24669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878" y="1822937"/>
            <a:ext cx="1133475" cy="1219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861" y="3804138"/>
            <a:ext cx="731593" cy="73159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301878" y="4665785"/>
            <a:ext cx="39244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SALES: IBM Partner – Tamalpais Group</a:t>
            </a:r>
          </a:p>
          <a:p>
            <a:r>
              <a:rPr lang="en-US" dirty="0" smtClean="0"/>
              <a:t>2006 MAINSTREET.MARKETSTREET(525)</a:t>
            </a:r>
          </a:p>
          <a:p>
            <a:r>
              <a:rPr lang="en-US" dirty="0" smtClean="0"/>
              <a:t>!425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56185" y="5920154"/>
            <a:ext cx="8284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SALES: </a:t>
            </a:r>
            <a:r>
              <a:rPr lang="en-US" dirty="0" smtClean="0"/>
              <a:t>roth.tivoli.* review sales mans car (GREEN) </a:t>
            </a:r>
            <a:r>
              <a:rPr lang="en-US" strike="sngStrike" dirty="0" smtClean="0"/>
              <a:t>not (RED: </a:t>
            </a:r>
            <a:r>
              <a:rPr lang="en-US" strike="sngStrike" dirty="0" err="1" smtClean="0"/>
              <a:t>danile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urbano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cherrytree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6" name="TextBox 35"/>
          <p:cNvSpPr txBox="1"/>
          <p:nvPr/>
        </p:nvSpPr>
        <p:spPr>
          <a:xfrm>
            <a:off x="5324657" y="5589115"/>
            <a:ext cx="9700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Person </a:t>
            </a:r>
            <a:r>
              <a:rPr lang="en-US" dirty="0" err="1" smtClean="0"/>
              <a:t>oders</a:t>
            </a:r>
            <a:r>
              <a:rPr lang="en-US" dirty="0" smtClean="0"/>
              <a:t> sales engineering 535 market street, San </a:t>
            </a:r>
            <a:r>
              <a:rPr lang="en-US" dirty="0" err="1" smtClean="0"/>
              <a:t>Francisoc</a:t>
            </a:r>
            <a:r>
              <a:rPr lang="en-US" dirty="0" smtClean="0"/>
              <a:t>, </a:t>
            </a:r>
            <a:r>
              <a:rPr lang="en-US" dirty="0" err="1" smtClean="0"/>
              <a:t>Calfiorn</a:t>
            </a:r>
            <a:r>
              <a:rPr lang="en-US" dirty="0" smtClean="0"/>
              <a:t> 0.1 </a:t>
            </a:r>
            <a:r>
              <a:rPr lang="en-US" dirty="0" err="1" smtClean="0"/>
              <a:t>Unsubbie</a:t>
            </a:r>
            <a:r>
              <a:rPr lang="en-US" dirty="0" smtClean="0"/>
              <a:t> SCREEEN </a:t>
            </a:r>
            <a:r>
              <a:rPr lang="en-US" strike="sngStrike" dirty="0" smtClean="0"/>
              <a:t>triad</a:t>
            </a:r>
            <a:endParaRPr lang="en-US" strike="sngStrike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1121664" y="3804138"/>
            <a:ext cx="1036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156730" y="4169934"/>
            <a:ext cx="4524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CHECKPON CHAIER(</a:t>
            </a:r>
            <a:r>
              <a:rPr lang="en-US" strike="sngStrike" dirty="0" err="1" smtClean="0"/>
              <a:t>angla</a:t>
            </a:r>
            <a:r>
              <a:rPr lang="en-US" dirty="0" smtClean="0"/>
              <a:t> SCREEN </a:t>
            </a:r>
            <a:r>
              <a:rPr lang="en-US" strike="sngStrike" dirty="0" err="1" smtClean="0"/>
              <a:t>renee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Tkkg</a:t>
            </a:r>
            <a:r>
              <a:rPr lang="en-US" strike="sngStrike" dirty="0" smtClean="0"/>
              <a:t> </a:t>
            </a:r>
            <a:r>
              <a:rPr lang="en-US" dirty="0" smtClean="0"/>
              <a:t>2019</a:t>
            </a:r>
            <a:r>
              <a:rPr lang="en-US" strike="sngStrike" dirty="0" smtClean="0"/>
              <a:t> triad </a:t>
            </a:r>
            <a:r>
              <a:rPr lang="en-US" strike="sngStrike" dirty="0" err="1" smtClean="0"/>
              <a:t>rene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casset</a:t>
            </a:r>
            <a:endParaRPr lang="en-US" strike="sngStrike" dirty="0" smtClean="0"/>
          </a:p>
          <a:p>
            <a:r>
              <a:rPr lang="en-US" dirty="0"/>
              <a:t>	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66304" y="3804138"/>
            <a:ext cx="1970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VGGG WW2.INT. </a:t>
            </a:r>
            <a:r>
              <a:rPr lang="en-US" sz="800" strike="sngStrike" dirty="0" err="1" smtClean="0"/>
              <a:t>tkkg</a:t>
            </a:r>
            <a:endParaRPr lang="en-US" sz="800" strike="sngStrike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2926080" y="1653070"/>
            <a:ext cx="1509273" cy="1897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25047" y="5550822"/>
            <a:ext cx="296747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 </a:t>
            </a:r>
            <a:r>
              <a:rPr lang="en-US" sz="800" strike="sngStrike" dirty="0" smtClean="0"/>
              <a:t>person gives </a:t>
            </a:r>
            <a:r>
              <a:rPr lang="en-US" sz="800" strike="sngStrike" dirty="0" err="1" smtClean="0"/>
              <a:t>oders</a:t>
            </a:r>
            <a:r>
              <a:rPr lang="en-US" sz="800" strike="sngStrike" dirty="0" smtClean="0"/>
              <a:t> (SCREEN)</a:t>
            </a:r>
          </a:p>
          <a:p>
            <a:r>
              <a:rPr lang="en-US" sz="800" strike="sngStrike" dirty="0" err="1" smtClean="0"/>
              <a:t>Apple.davisoin</a:t>
            </a:r>
            <a:r>
              <a:rPr lang="en-US" sz="800" dirty="0" err="1" smtClean="0"/>
              <a:t>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hellsangels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[x] no</a:t>
            </a:r>
            <a:endParaRPr lang="en-US" sz="800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1628321" y="3942252"/>
            <a:ext cx="2292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carry </a:t>
            </a:r>
            <a:r>
              <a:rPr lang="en-US" sz="800" dirty="0" smtClean="0"/>
              <a:t>PREA </a:t>
            </a:r>
            <a:r>
              <a:rPr lang="en-US" sz="800" strike="sngStrike" dirty="0" smtClean="0"/>
              <a:t>for</a:t>
            </a:r>
            <a:r>
              <a:rPr lang="en-US" sz="800" dirty="0" smtClean="0"/>
              <a:t> CHECKPONT CHARLIE(</a:t>
            </a:r>
            <a:r>
              <a:rPr lang="en-US" sz="800" strike="sngStrike" dirty="0" err="1" smtClean="0"/>
              <a:t>visa.chair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7529274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670560" y="191414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1982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062" y="1969725"/>
            <a:ext cx="1344735" cy="73876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73723" y="2965938"/>
            <a:ext cx="7537939" cy="7385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/>
          <p:cNvCxnSpPr>
            <a:stCxn id="3" idx="1"/>
            <a:endCxn id="3" idx="3"/>
          </p:cNvCxnSpPr>
          <p:nvPr/>
        </p:nvCxnSpPr>
        <p:spPr>
          <a:xfrm>
            <a:off x="773723" y="3335215"/>
            <a:ext cx="7537939" cy="0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67754" y="1914144"/>
            <a:ext cx="2543908" cy="887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04612" y="2052297"/>
            <a:ext cx="1791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!HOMCEI:CAT:v0:</a:t>
            </a:r>
          </a:p>
          <a:p>
            <a:r>
              <a:rPr lang="en-US" dirty="0" smtClean="0"/>
              <a:t>KIDNAPPING:CAT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889" y="1598730"/>
            <a:ext cx="721121" cy="38039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4913825" y="1617369"/>
            <a:ext cx="788865" cy="4722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699846" y="1586134"/>
            <a:ext cx="24802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Twins</a:t>
            </a:r>
            <a:r>
              <a:rPr lang="en-US" dirty="0" smtClean="0"/>
              <a:t>:</a:t>
            </a:r>
          </a:p>
          <a:p>
            <a:r>
              <a:rPr lang="en-US" dirty="0" smtClean="0"/>
              <a:t>Indian Rope Burns</a:t>
            </a:r>
          </a:p>
          <a:p>
            <a:r>
              <a:rPr lang="en-US" dirty="0" smtClean="0"/>
              <a:t>Angle </a:t>
            </a:r>
            <a:r>
              <a:rPr lang="en-US" dirty="0" err="1" smtClean="0"/>
              <a:t>Indina</a:t>
            </a:r>
            <a:r>
              <a:rPr lang="en-US" dirty="0" smtClean="0"/>
              <a:t> Rope Burns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699846" y="895820"/>
            <a:ext cx="8863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TRMAINOR:JOSPHE:SEXTON  IPX §Theft BMX FOSTE RCITY   </a:t>
            </a:r>
            <a:r>
              <a:rPr lang="en-US" strike="sngStrike" dirty="0" err="1" smtClean="0"/>
              <a:t>visa.chair.green.bmx.handle</a:t>
            </a:r>
            <a:r>
              <a:rPr lang="en-US" strike="sngStrike" dirty="0" smtClean="0"/>
              <a:t> cuffs</a:t>
            </a:r>
          </a:p>
          <a:p>
            <a:r>
              <a:rPr lang="en-US" strike="sngStrike" dirty="0" smtClean="0"/>
              <a:t>Eric Ludwig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8311662" y="1316575"/>
            <a:ext cx="3784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2 white male on </a:t>
            </a:r>
            <a:r>
              <a:rPr lang="en-US" strike="sngStrike" dirty="0" err="1" smtClean="0"/>
              <a:t>bmx</a:t>
            </a:r>
            <a:r>
              <a:rPr lang="en-US" strike="sngStrike" dirty="0" smtClean="0"/>
              <a:t>-&gt; principal office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9741877" y="2602523"/>
            <a:ext cx="24894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Story  (NSA TEXAS)</a:t>
            </a:r>
          </a:p>
          <a:p>
            <a:r>
              <a:rPr lang="en-US" strike="sngStrike" dirty="0" smtClean="0"/>
              <a:t>Tim Cook</a:t>
            </a:r>
          </a:p>
          <a:p>
            <a:endParaRPr lang="en-US" strike="sngStrike" dirty="0" smtClean="0"/>
          </a:p>
          <a:p>
            <a:r>
              <a:rPr lang="en-US" strike="sngStrike" dirty="0" err="1" smtClean="0"/>
              <a:t>Joepshe</a:t>
            </a:r>
            <a:r>
              <a:rPr lang="en-US" strike="sngStrike" dirty="0" smtClean="0"/>
              <a:t> Sexton</a:t>
            </a:r>
          </a:p>
          <a:p>
            <a:r>
              <a:rPr lang="en-US" strike="sngStrike" dirty="0" smtClean="0"/>
              <a:t>Eric Ludwig</a:t>
            </a:r>
          </a:p>
          <a:p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10374923" y="2357979"/>
            <a:ext cx="611686" cy="607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766" y="1931508"/>
            <a:ext cx="232400" cy="54365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2294946" y="1617370"/>
            <a:ext cx="1855023" cy="657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700010" y="3974123"/>
            <a:ext cx="2611652" cy="1031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8475785" y="4151384"/>
            <a:ext cx="53174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HOMCEP:VHS:surfer</a:t>
            </a:r>
            <a:endParaRPr lang="en-US" sz="800" dirty="0" smtClean="0"/>
          </a:p>
          <a:p>
            <a:r>
              <a:rPr lang="en-US" sz="800" dirty="0"/>
              <a:t>	</a:t>
            </a:r>
            <a:r>
              <a:rPr lang="en-US" sz="800" dirty="0" smtClean="0"/>
              <a:t>41.IXP </a:t>
            </a:r>
            <a:r>
              <a:rPr lang="en-US" sz="800" strike="sngStrike" dirty="0" err="1" smtClean="0"/>
              <a:t>daniel.grandmother.wheelchair</a:t>
            </a:r>
            <a:r>
              <a:rPr lang="en-US" sz="800" dirty="0" smtClean="0"/>
              <a:t> </a:t>
            </a:r>
            <a:r>
              <a:rPr lang="en-US" sz="800" strike="sngStrike" dirty="0" smtClean="0"/>
              <a:t>surf </a:t>
            </a:r>
            <a:r>
              <a:rPr lang="en-US" sz="800" strike="sngStrike" dirty="0" err="1" smtClean="0"/>
              <a:t>nacked</a:t>
            </a:r>
            <a:r>
              <a:rPr lang="en-US" sz="800" strike="sngStrike" dirty="0" smtClean="0"/>
              <a:t>(chair) surf nugget</a:t>
            </a:r>
            <a:r>
              <a:rPr lang="en-US" sz="800" dirty="0" smtClean="0"/>
              <a:t> IPX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dieter </a:t>
            </a:r>
            <a:r>
              <a:rPr lang="en-US" sz="800" strike="sngStrike" dirty="0" err="1" smtClean="0"/>
              <a:t>zeetcher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cook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8569569" y="4489938"/>
            <a:ext cx="20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Skateboard</a:t>
            </a:r>
            <a:r>
              <a:rPr lang="en-US" dirty="0" smtClean="0"/>
              <a:t> SCREEN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9378462" y="4514799"/>
            <a:ext cx="825481" cy="608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0680766" y="4601393"/>
            <a:ext cx="1099310" cy="2578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10680766" y="4900387"/>
            <a:ext cx="1099310" cy="612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10374923" y="4356849"/>
            <a:ext cx="1582615" cy="1156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2" idx="2"/>
          </p:cNvCxnSpPr>
          <p:nvPr/>
        </p:nvCxnSpPr>
        <p:spPr>
          <a:xfrm flipH="1" flipV="1">
            <a:off x="7186246" y="4356849"/>
            <a:ext cx="4044175" cy="1156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604703" y="5431361"/>
            <a:ext cx="5705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!HOMCIE:GHOSJT:CHANNEL: !chair §</a:t>
            </a:r>
            <a:r>
              <a:rPr lang="en-US" dirty="0" err="1" smtClean="0"/>
              <a:t>Assualte</a:t>
            </a:r>
            <a:r>
              <a:rPr lang="en-US" dirty="0" smtClean="0"/>
              <a:t>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tim</a:t>
            </a:r>
            <a:r>
              <a:rPr lang="en-US" strike="sngStrike" dirty="0" smtClean="0"/>
              <a:t> cook)</a:t>
            </a:r>
            <a:endParaRPr lang="en-US" strike="sngStrike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8663354" y="5511571"/>
            <a:ext cx="544979" cy="206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4238777" y="4171574"/>
            <a:ext cx="2611652" cy="10316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4098230" y="386861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2001 2</a:t>
            </a:r>
            <a:r>
              <a:rPr lang="en-US" baseline="30000" dirty="0" smtClean="0"/>
              <a:t>nd</a:t>
            </a:r>
            <a:r>
              <a:rPr lang="en-US" dirty="0" smtClean="0"/>
              <a:t> Floor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976354" y="3841173"/>
            <a:ext cx="1468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2001 1</a:t>
            </a:r>
            <a:r>
              <a:rPr lang="en-US" baseline="30000" dirty="0" smtClean="0"/>
              <a:t>st</a:t>
            </a:r>
            <a:r>
              <a:rPr lang="en-US" dirty="0" smtClean="0"/>
              <a:t> Floor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149969" y="5823393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WAR </a:t>
            </a:r>
            <a:endParaRPr lang="en-US" dirty="0"/>
          </a:p>
        </p:txBody>
      </p:sp>
      <p:sp>
        <p:nvSpPr>
          <p:cNvPr id="58" name="Rectangle 57"/>
          <p:cNvSpPr/>
          <p:nvPr/>
        </p:nvSpPr>
        <p:spPr>
          <a:xfrm>
            <a:off x="5313006" y="5867115"/>
            <a:ext cx="1099310" cy="2578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313006" y="6166109"/>
            <a:ext cx="1099310" cy="612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5449244" y="5796611"/>
            <a:ext cx="280237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 smtClean="0"/>
              <a:t>Yesderday</a:t>
            </a:r>
            <a:endParaRPr lang="en-US" sz="1000" strike="sngStrike" dirty="0" smtClean="0"/>
          </a:p>
          <a:p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spy </a:t>
            </a:r>
            <a:r>
              <a:rPr lang="en-US" sz="800" strike="sngStrike" dirty="0" err="1" smtClean="0"/>
              <a:t>ricardo</a:t>
            </a:r>
            <a:endParaRPr lang="en-US" sz="800" strike="sngStrike" dirty="0" smtClean="0"/>
          </a:p>
          <a:p>
            <a:r>
              <a:rPr lang="en-US" dirty="0" smtClean="0"/>
              <a:t>VIRING:MARY</a:t>
            </a:r>
          </a:p>
          <a:p>
            <a:r>
              <a:rPr lang="en-US" sz="800" strike="sngStrike" dirty="0" err="1" smtClean="0"/>
              <a:t>Thoas</a:t>
            </a:r>
            <a:r>
              <a:rPr lang="en-US" sz="800" strike="sngStrike" dirty="0" smtClean="0"/>
              <a:t>-is-dieter </a:t>
            </a:r>
          </a:p>
          <a:p>
            <a:r>
              <a:rPr lang="en-US" sz="800" strike="sngStrike" dirty="0" smtClean="0"/>
              <a:t>Crooked nipple  </a:t>
            </a:r>
            <a:r>
              <a:rPr lang="en-US" dirty="0" smtClean="0"/>
              <a:t>US-EYE </a:t>
            </a:r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peaping</a:t>
            </a:r>
            <a:r>
              <a:rPr lang="en-US" sz="800" strike="sngStrike" dirty="0" smtClean="0"/>
              <a:t> tom hole front door</a:t>
            </a:r>
          </a:p>
          <a:p>
            <a:r>
              <a:rPr lang="en-US" sz="800" dirty="0" smtClean="0"/>
              <a:t>Pre. </a:t>
            </a:r>
            <a:r>
              <a:rPr lang="en-US" sz="800" dirty="0" err="1" smtClean="0"/>
              <a:t>Stepne</a:t>
            </a:r>
            <a:r>
              <a:rPr lang="en-US" sz="800" dirty="0" smtClean="0"/>
              <a:t> big nipple</a:t>
            </a:r>
            <a:endParaRPr lang="en-US" sz="800" dirty="0"/>
          </a:p>
        </p:txBody>
      </p:sp>
      <p:sp>
        <p:nvSpPr>
          <p:cNvPr id="61" name="TextBox 60"/>
          <p:cNvSpPr txBox="1"/>
          <p:nvPr/>
        </p:nvSpPr>
        <p:spPr>
          <a:xfrm>
            <a:off x="4010844" y="5536728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2000/1 </a:t>
            </a:r>
            <a:r>
              <a:rPr lang="en-US" sz="800" strike="sngStrike" dirty="0" err="1" smtClean="0"/>
              <a:t>apple.dvin.marxhellsangles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691641" y="5796611"/>
            <a:ext cx="74796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Apple Store/</a:t>
            </a:r>
            <a:r>
              <a:rPr lang="en-US" strike="sngStrike" dirty="0" err="1" smtClean="0"/>
              <a:t>Graivs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Thomas-is-dieter:schliinwein</a:t>
            </a:r>
            <a:r>
              <a:rPr lang="en-US" strike="sngStrike" dirty="0" smtClean="0"/>
              <a:t>(ok) </a:t>
            </a:r>
            <a:r>
              <a:rPr lang="en-US" dirty="0" smtClean="0"/>
              <a:t>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coaint</a:t>
            </a:r>
            <a:r>
              <a:rPr lang="en-US" strike="sngStrike" dirty="0" smtClean="0"/>
              <a:t>; </a:t>
            </a:r>
            <a:r>
              <a:rPr lang="en-US" strike="sngStrike" dirty="0" err="1" smtClean="0"/>
              <a:t>eric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claption</a:t>
            </a:r>
            <a:r>
              <a:rPr lang="en-US" strike="sngStrike" dirty="0" smtClean="0"/>
              <a:t>)</a:t>
            </a:r>
          </a:p>
          <a:p>
            <a:r>
              <a:rPr lang="en-US" dirty="0"/>
              <a:t>	</a:t>
            </a:r>
            <a:r>
              <a:rPr lang="en-US" strike="sngStrike" dirty="0" err="1" smtClean="0"/>
              <a:t>rhinefurt</a:t>
            </a:r>
            <a:r>
              <a:rPr lang="en-US" dirty="0" smtClean="0"/>
              <a:t>  </a:t>
            </a:r>
            <a:r>
              <a:rPr lang="en-US" dirty="0" err="1" smtClean="0"/>
              <a:t>thoasme</a:t>
            </a:r>
            <a:r>
              <a:rPr lang="en-US" dirty="0" smtClean="0"/>
              <a:t>-is-dieter</a:t>
            </a:r>
            <a:r>
              <a:rPr lang="en-US" strike="sngStrike" dirty="0" smtClean="0"/>
              <a:t>(LUFTHANSE,FRANKFURT, </a:t>
            </a:r>
            <a:r>
              <a:rPr lang="en-US" strike="sngStrike" dirty="0" err="1" smtClean="0"/>
              <a:t>Strassenbahn</a:t>
            </a:r>
            <a:r>
              <a:rPr lang="en-US" strike="sngStrike" dirty="0" smtClean="0"/>
              <a:t>)</a:t>
            </a:r>
          </a:p>
          <a:p>
            <a:endParaRPr lang="en-US" dirty="0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8768862" y="6226300"/>
            <a:ext cx="1823505" cy="1053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2860431" y="4988333"/>
            <a:ext cx="1807468" cy="5766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101524" y="6612219"/>
            <a:ext cx="28680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SALE: </a:t>
            </a:r>
            <a:r>
              <a:rPr lang="en-US" sz="800" dirty="0" smtClean="0"/>
              <a:t>HOMCE:LUX:COINTOWN  </a:t>
            </a:r>
            <a:r>
              <a:rPr lang="en-US" sz="800" dirty="0" err="1" smtClean="0"/>
              <a:t>INTERNET:</a:t>
            </a:r>
            <a:r>
              <a:rPr lang="en-US" sz="800" strike="sngStrike" dirty="0" err="1" smtClean="0"/>
              <a:t>ibm-dns:maincood.de</a:t>
            </a:r>
            <a:endParaRPr lang="en-US" sz="800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101524" y="6472370"/>
            <a:ext cx="11288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2003/4 </a:t>
            </a:r>
            <a:r>
              <a:rPr lang="en-US" sz="800" dirty="0" err="1" smtClean="0"/>
              <a:t>PENGON</a:t>
            </a:r>
            <a:r>
              <a:rPr lang="en-US" sz="800" strike="sngStrike" dirty="0" err="1" smtClean="0"/>
              <a:t>.emea</a:t>
            </a:r>
            <a:endParaRPr lang="en-US" sz="800" strike="sngStrike" dirty="0"/>
          </a:p>
        </p:txBody>
      </p:sp>
      <p:sp>
        <p:nvSpPr>
          <p:cNvPr id="73" name="Rectangle 72"/>
          <p:cNvSpPr/>
          <p:nvPr/>
        </p:nvSpPr>
        <p:spPr>
          <a:xfrm>
            <a:off x="13282" y="2985690"/>
            <a:ext cx="353966" cy="6732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 rot="5400000">
            <a:off x="-176983" y="3225464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American Pie</a:t>
            </a:r>
            <a:endParaRPr lang="en-US" sz="800" strike="sngStrike" dirty="0"/>
          </a:p>
        </p:txBody>
      </p:sp>
      <p:cxnSp>
        <p:nvCxnSpPr>
          <p:cNvPr id="77" name="Straight Arrow Connector 76"/>
          <p:cNvCxnSpPr/>
          <p:nvPr/>
        </p:nvCxnSpPr>
        <p:spPr>
          <a:xfrm flipH="1">
            <a:off x="297987" y="2509464"/>
            <a:ext cx="367954" cy="292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06959" y="2283129"/>
            <a:ext cx="3575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SIGNATURE: </a:t>
            </a:r>
            <a:r>
              <a:rPr lang="en-US" dirty="0" err="1" smtClean="0"/>
              <a:t>MONESTARY,St</a:t>
            </a:r>
            <a:r>
              <a:rPr lang="en-US" dirty="0" smtClean="0"/>
              <a:t> </a:t>
            </a:r>
            <a:r>
              <a:rPr lang="en-US" dirty="0" err="1" smtClean="0"/>
              <a:t>Ansemo</a:t>
            </a:r>
            <a:endParaRPr lang="en-US" dirty="0" smtClean="0"/>
          </a:p>
          <a:p>
            <a:r>
              <a:rPr lang="en-US" dirty="0" smtClean="0"/>
              <a:t>CPVA</a:t>
            </a:r>
            <a:endParaRPr lang="en-US" dirty="0"/>
          </a:p>
        </p:txBody>
      </p:sp>
      <p:cxnSp>
        <p:nvCxnSpPr>
          <p:cNvPr id="79" name="Straight Arrow Connector 78"/>
          <p:cNvCxnSpPr>
            <a:stCxn id="74" idx="3"/>
          </p:cNvCxnSpPr>
          <p:nvPr/>
        </p:nvCxnSpPr>
        <p:spPr>
          <a:xfrm>
            <a:off x="190265" y="3700434"/>
            <a:ext cx="107723" cy="656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-26565" y="4375956"/>
            <a:ext cx="2533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1983 </a:t>
            </a:r>
            <a:r>
              <a:rPr lang="en-US" strike="sngStrike" dirty="0" smtClean="0"/>
              <a:t>THEATER(Spielberg)</a:t>
            </a:r>
            <a:endParaRPr lang="en-US" strike="sngStrike" dirty="0"/>
          </a:p>
        </p:txBody>
      </p:sp>
      <p:sp>
        <p:nvSpPr>
          <p:cNvPr id="83" name="Rectangle 82"/>
          <p:cNvSpPr/>
          <p:nvPr/>
        </p:nvSpPr>
        <p:spPr>
          <a:xfrm>
            <a:off x="1535570" y="1030588"/>
            <a:ext cx="759376" cy="12435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1130670" y="890739"/>
            <a:ext cx="7024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Walnut Tree</a:t>
            </a:r>
            <a:endParaRPr lang="en-US" sz="800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336139" y="1014792"/>
            <a:ext cx="3158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Thetherball</a:t>
            </a:r>
            <a:r>
              <a:rPr lang="en-US" dirty="0" smtClean="0"/>
              <a:t> </a:t>
            </a:r>
            <a:r>
              <a:rPr lang="en-US" dirty="0" err="1" smtClean="0"/>
              <a:t>FBI:KIDNAPPING:phil</a:t>
            </a:r>
            <a:r>
              <a:rPr lang="en-US" dirty="0" smtClean="0"/>
              <a:t>(</a:t>
            </a:r>
            <a:r>
              <a:rPr lang="en-US" dirty="0" err="1" smtClean="0"/>
              <a:t>kim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31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/>
          <p:cNvSpPr txBox="1"/>
          <p:nvPr/>
        </p:nvSpPr>
        <p:spPr>
          <a:xfrm>
            <a:off x="10168128" y="2901696"/>
            <a:ext cx="2109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You like Amy </a:t>
            </a:r>
            <a:r>
              <a:rPr lang="en-US" strike="sngStrike" dirty="0" err="1" smtClean="0"/>
              <a:t>Borgoff</a:t>
            </a:r>
            <a:endParaRPr lang="en-US" strike="sngStrike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2657856" y="1560576"/>
            <a:ext cx="85344" cy="353568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901696" y="1731264"/>
            <a:ext cx="2548128" cy="135331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510784" y="2816352"/>
            <a:ext cx="377952" cy="58521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1341120" y="4376928"/>
            <a:ext cx="524256" cy="3535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1341120" y="4730496"/>
            <a:ext cx="524256" cy="3535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340608" y="4200144"/>
            <a:ext cx="524256" cy="3535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364992" y="4553712"/>
            <a:ext cx="524256" cy="3535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340608" y="3401568"/>
            <a:ext cx="835152" cy="2023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38713" y="1174187"/>
            <a:ext cx="1779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You like </a:t>
            </a:r>
            <a:r>
              <a:rPr lang="en-US" strike="sngStrike" dirty="0"/>
              <a:t>K</a:t>
            </a:r>
            <a:r>
              <a:rPr lang="en-US" strike="sngStrike" dirty="0" smtClean="0"/>
              <a:t>imberly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3602736" y="1268497"/>
            <a:ext cx="27462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2000 WAR HOMICE:MAYOR: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apple.davidon.marx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hellsangels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6349001" y="1174187"/>
            <a:ext cx="283447" cy="4763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602002" y="1268497"/>
            <a:ext cx="2011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You </a:t>
            </a:r>
            <a:r>
              <a:rPr lang="en-US" strike="sngStrike" dirty="0" smtClean="0"/>
              <a:t>like Katy Boden</a:t>
            </a:r>
            <a:endParaRPr lang="en-US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694944" y="5315712"/>
            <a:ext cx="5401056" cy="109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584704" y="5596128"/>
            <a:ext cx="18288" cy="1048512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2776728" y="5538216"/>
            <a:ext cx="981456" cy="536448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4029473" y="5615976"/>
            <a:ext cx="377952" cy="58521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5291328" y="2609088"/>
            <a:ext cx="938784" cy="1109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351788" y="5833872"/>
            <a:ext cx="524256" cy="3535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3" name="Oval 42"/>
          <p:cNvSpPr/>
          <p:nvPr/>
        </p:nvSpPr>
        <p:spPr>
          <a:xfrm>
            <a:off x="1351788" y="6187440"/>
            <a:ext cx="524256" cy="3535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84556" y="5409676"/>
            <a:ext cx="25523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FBI:KIDNAPPING:phil</a:t>
            </a:r>
            <a:r>
              <a:rPr lang="en-US" dirty="0"/>
              <a:t>(</a:t>
            </a:r>
            <a:r>
              <a:rPr lang="en-US" dirty="0" err="1"/>
              <a:t>kim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73158" y="5301954"/>
            <a:ext cx="20601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1986/7 Walnut Tree, Steve Meiers’ Weekend</a:t>
            </a:r>
            <a:endParaRPr lang="en-US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246786" y="100504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6230112" y="939808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1989/90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8755405" y="1218419"/>
            <a:ext cx="283447" cy="47633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864343" y="1483941"/>
            <a:ext cx="3502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50% You like Ariana </a:t>
            </a:r>
            <a:r>
              <a:rPr lang="en-US" dirty="0" err="1" smtClean="0"/>
              <a:t>Johs</a:t>
            </a:r>
            <a:endParaRPr lang="en-US" dirty="0" smtClean="0"/>
          </a:p>
          <a:p>
            <a:r>
              <a:rPr lang="en-US" dirty="0" smtClean="0"/>
              <a:t>Pope St. Francis.Angle.8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dirty="0" err="1" smtClean="0"/>
              <a:t>Girlfrined</a:t>
            </a:r>
            <a:endParaRPr lang="en-US" dirty="0" smtClean="0"/>
          </a:p>
          <a:p>
            <a:r>
              <a:rPr lang="en-US" dirty="0" smtClean="0"/>
              <a:t>TV </a:t>
            </a:r>
            <a:r>
              <a:rPr lang="en-US" dirty="0" err="1" smtClean="0"/>
              <a:t>Karte</a:t>
            </a:r>
            <a:r>
              <a:rPr lang="en-US" dirty="0" smtClean="0"/>
              <a:t> Kid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9038852" y="2194560"/>
            <a:ext cx="1214620" cy="6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50" idx="3"/>
          </p:cNvCxnSpPr>
          <p:nvPr/>
        </p:nvCxnSpPr>
        <p:spPr>
          <a:xfrm>
            <a:off x="9038852" y="1945606"/>
            <a:ext cx="33276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9038852" y="1637829"/>
            <a:ext cx="24825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40311" y="891069"/>
            <a:ext cx="11884631" cy="564993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POLICE SIRENS: 08/08/2023 12:52PM</a:t>
            </a:r>
            <a:endParaRPr lang="en-US" dirty="0"/>
          </a:p>
        </p:txBody>
      </p:sp>
      <p:sp>
        <p:nvSpPr>
          <p:cNvPr id="58" name="Can 57"/>
          <p:cNvSpPr/>
          <p:nvPr/>
        </p:nvSpPr>
        <p:spPr>
          <a:xfrm rot="16200000">
            <a:off x="7742165" y="860365"/>
            <a:ext cx="965878" cy="4017142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334318" y="2611424"/>
            <a:ext cx="40556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1990 CHECKPOINT CHARLIE(INT.IPX.HOMCEI:MAYOR)</a:t>
            </a:r>
          </a:p>
          <a:p>
            <a:pPr algn="ctr"/>
            <a:r>
              <a:rPr lang="en-US" sz="1400" strike="sngStrike" dirty="0" smtClean="0"/>
              <a:t>Thomas-is-dieter </a:t>
            </a:r>
            <a:r>
              <a:rPr lang="en-US" sz="1400" dirty="0" smtClean="0"/>
              <a:t>MIAMI.IPX.LARRY</a:t>
            </a:r>
            <a:endParaRPr lang="en-US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8237296" y="6135624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SIRENS: 08/08/2023 12:52PM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1" y="2099802"/>
            <a:ext cx="2143125" cy="214312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490" y="2019213"/>
            <a:ext cx="3176374" cy="2228203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8084734" y="5816557"/>
            <a:ext cx="3685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POLICE SIRENS: 08/08/2023 </a:t>
            </a:r>
            <a:r>
              <a:rPr lang="en-US" dirty="0" smtClean="0"/>
              <a:t>12:53PM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708480" y="1781691"/>
            <a:ext cx="1235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Olaf </a:t>
            </a:r>
            <a:r>
              <a:rPr lang="en-US" b="1" dirty="0" err="1" smtClean="0"/>
              <a:t>Scholz</a:t>
            </a:r>
            <a:endParaRPr lang="en-US" b="1" dirty="0"/>
          </a:p>
        </p:txBody>
      </p:sp>
      <p:sp>
        <p:nvSpPr>
          <p:cNvPr id="67" name="TextBox 66"/>
          <p:cNvSpPr txBox="1"/>
          <p:nvPr/>
        </p:nvSpPr>
        <p:spPr>
          <a:xfrm>
            <a:off x="6286867" y="6539685"/>
            <a:ext cx="5208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MARK(US): </a:t>
            </a:r>
            <a:r>
              <a:rPr lang="en-US" sz="900" strike="sngStrike" dirty="0" err="1" smtClean="0"/>
              <a:t>markus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stolz</a:t>
            </a:r>
            <a:r>
              <a:rPr lang="en-US" sz="900" strike="sngStrike" dirty="0" smtClean="0"/>
              <a:t> </a:t>
            </a:r>
            <a:r>
              <a:rPr lang="en-US" dirty="0" smtClean="0"/>
              <a:t>WW2.</a:t>
            </a:r>
            <a:r>
              <a:rPr lang="en-US" sz="800" strike="sngStrike" dirty="0" smtClean="0"/>
              <a:t>marx(</a:t>
            </a:r>
            <a:r>
              <a:rPr lang="en-US" sz="800" strike="sngStrike" dirty="0" err="1" smtClean="0"/>
              <a:t>stolzheil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hilter</a:t>
            </a:r>
            <a:r>
              <a:rPr lang="en-US" sz="800" strike="sngStrike" dirty="0" smtClean="0"/>
              <a:t>)  Green pullover </a:t>
            </a:r>
            <a:r>
              <a:rPr lang="en-US" sz="800" strike="sngStrike" dirty="0" err="1" smtClean="0"/>
              <a:t>nike</a:t>
            </a:r>
            <a:r>
              <a:rPr lang="en-US" sz="800" strike="sngStrike" dirty="0" smtClean="0"/>
              <a:t>; 1995gun </a:t>
            </a:r>
            <a:r>
              <a:rPr lang="en-US" sz="800" strike="sngStrike" dirty="0" err="1" smtClean="0"/>
              <a:t>ss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afina</a:t>
            </a:r>
            <a:r>
              <a:rPr lang="en-US" sz="800" strike="sngStrike" dirty="0" smtClean="0"/>
              <a:t> disco </a:t>
            </a:r>
            <a:endParaRPr lang="en-US" sz="800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7320354" y="6348574"/>
            <a:ext cx="3611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IPX </a:t>
            </a:r>
            <a:r>
              <a:rPr lang="en-US" sz="800" dirty="0" err="1" smtClean="0"/>
              <a:t>PREA</a:t>
            </a:r>
            <a:r>
              <a:rPr lang="en-US" dirty="0" err="1" smtClean="0"/>
              <a:t>.</a:t>
            </a:r>
            <a:r>
              <a:rPr lang="en-US" sz="800" strike="sngStrike" dirty="0" err="1" smtClean="0"/>
              <a:t>marx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aral.anal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damil</a:t>
            </a:r>
            <a:r>
              <a:rPr lang="en-US" sz="800" strike="sngStrike" dirty="0" smtClean="0"/>
              <a:t> ag gas  5c?d.9c</a:t>
            </a:r>
            <a:r>
              <a:rPr lang="en-US" sz="800" dirty="0" smtClean="0"/>
              <a:t> 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markus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scholz;siegrishg</a:t>
            </a:r>
            <a:r>
              <a:rPr lang="en-US" sz="800" strike="sngStrike" dirty="0" smtClean="0"/>
              <a:t> gas </a:t>
            </a:r>
            <a:r>
              <a:rPr lang="en-US" sz="800" strike="sngStrike" dirty="0" err="1" smtClean="0"/>
              <a:t>staion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70" name="Straight Connector 69"/>
          <p:cNvCxnSpPr>
            <a:stCxn id="67" idx="1"/>
          </p:cNvCxnSpPr>
          <p:nvPr/>
        </p:nvCxnSpPr>
        <p:spPr>
          <a:xfrm>
            <a:off x="6286867" y="6724351"/>
            <a:ext cx="10334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764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90" y="1199050"/>
            <a:ext cx="1847850" cy="2466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73" y="2150818"/>
            <a:ext cx="2095500" cy="21812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349262" y="2150818"/>
            <a:ext cx="3528646" cy="1799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963490" y="4689231"/>
            <a:ext cx="9810018" cy="35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15" y="4925774"/>
            <a:ext cx="2619375" cy="1743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961" y="4844811"/>
            <a:ext cx="1905000" cy="19050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5158154" y="4925774"/>
            <a:ext cx="2426677" cy="871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393723" y="5070597"/>
            <a:ext cx="2637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 Malcom Bradley</a:t>
            </a:r>
          </a:p>
          <a:p>
            <a:r>
              <a:rPr lang="en-US" dirty="0"/>
              <a:t>	</a:t>
            </a:r>
            <a:r>
              <a:rPr lang="en-US" dirty="0" smtClean="0"/>
              <a:t>Bradley Johnson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1546" y="4194374"/>
            <a:ext cx="2637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Bradley Johnson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887415" y="4023213"/>
            <a:ext cx="609600" cy="220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651631" y="5920154"/>
            <a:ext cx="3012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trike="sngStrike" dirty="0" smtClean="0"/>
              <a:t>(cans, </a:t>
            </a:r>
            <a:r>
              <a:rPr lang="en-US" strike="sngStrike" dirty="0" err="1" smtClean="0"/>
              <a:t>colletcin</a:t>
            </a:r>
            <a:r>
              <a:rPr lang="en-US" strike="sngStrike" dirty="0" smtClean="0"/>
              <a:t> cans)</a:t>
            </a:r>
          </a:p>
          <a:p>
            <a:r>
              <a:rPr lang="en-US" dirty="0" smtClean="0"/>
              <a:t>MLK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apple.touch.grenestmps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8897815" y="4925774"/>
            <a:ext cx="1735016" cy="467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9355015" y="5393762"/>
            <a:ext cx="2074985" cy="400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289538" y="5070597"/>
            <a:ext cx="3868616" cy="10605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05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3985846" y="6488668"/>
            <a:ext cx="1079906" cy="275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90" y="1199050"/>
            <a:ext cx="1847850" cy="2466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573" y="2150818"/>
            <a:ext cx="2095500" cy="21812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349262" y="2150818"/>
            <a:ext cx="3528646" cy="1799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1546" y="4194374"/>
            <a:ext cx="2637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Bradley Johnson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887415" y="4023213"/>
            <a:ext cx="609600" cy="220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568" y="5154535"/>
            <a:ext cx="1518871" cy="1609446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963490" y="4794738"/>
            <a:ext cx="10677525" cy="46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419" y="5255583"/>
            <a:ext cx="1173389" cy="1173389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963490" y="5556738"/>
            <a:ext cx="5636602" cy="5158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58000" y="5087815"/>
            <a:ext cx="15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Scent: marbles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62515" y="5028119"/>
            <a:ext cx="4179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don’t want to play mastermind; I will play</a:t>
            </a:r>
            <a:endParaRPr lang="en-US" strike="sngStrike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7003073" y="4841631"/>
            <a:ext cx="1296865" cy="715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294" y="5087815"/>
            <a:ext cx="842596" cy="69935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8831732" y="5028119"/>
            <a:ext cx="1566637" cy="7865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6976" y="5087814"/>
            <a:ext cx="726831" cy="726831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9877072" y="5028119"/>
            <a:ext cx="1566637" cy="7865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465385" y="5304326"/>
            <a:ext cx="4528954" cy="1703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476622" y="6477715"/>
            <a:ext cx="3740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0.01 AUSHCIETZ: </a:t>
            </a:r>
            <a:r>
              <a:rPr lang="en-US" strike="sngStrike" dirty="0" smtClean="0"/>
              <a:t>I lost my </a:t>
            </a:r>
            <a:r>
              <a:rPr lang="en-US" strike="sngStrike" dirty="0" err="1" smtClean="0"/>
              <a:t>marbels</a:t>
            </a:r>
            <a:endParaRPr lang="en-US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168" y="6222674"/>
            <a:ext cx="305533" cy="531987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7003073" y="6222674"/>
            <a:ext cx="640302" cy="531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8855036" y="1289538"/>
            <a:ext cx="2743200" cy="28439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153031" y="1609605"/>
            <a:ext cx="2172882" cy="226610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8299938" y="1453662"/>
            <a:ext cx="918356" cy="5392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003073" y="1122101"/>
            <a:ext cx="33057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ATOMCLOCK(CPVA.PREA.§187; </a:t>
            </a:r>
          </a:p>
          <a:p>
            <a:r>
              <a:rPr lang="en-US" sz="800" strike="sngStrike" dirty="0" smtClean="0"/>
              <a:t>people going though my</a:t>
            </a:r>
            <a:r>
              <a:rPr lang="en-US" sz="800" dirty="0" smtClean="0"/>
              <a:t>  </a:t>
            </a:r>
            <a:r>
              <a:rPr lang="en-US" sz="800" dirty="0" err="1" smtClean="0"/>
              <a:t>marlce</a:t>
            </a:r>
            <a:r>
              <a:rPr lang="en-US" sz="800" dirty="0" smtClean="0"/>
              <a:t> </a:t>
            </a:r>
            <a:r>
              <a:rPr lang="en-US" sz="800" dirty="0" err="1" smtClean="0"/>
              <a:t>phil.JFK.MLK</a:t>
            </a:r>
            <a:r>
              <a:rPr lang="en-US" sz="800" strike="sngStrike" dirty="0" smtClean="0"/>
              <a:t>(front door close with games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45" name="Oval 44"/>
          <p:cNvSpPr/>
          <p:nvPr/>
        </p:nvSpPr>
        <p:spPr>
          <a:xfrm>
            <a:off x="9877072" y="1992923"/>
            <a:ext cx="783318" cy="718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9877072" y="2654902"/>
            <a:ext cx="783318" cy="7185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9445750" y="1782668"/>
            <a:ext cx="640732" cy="368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81791" y="3995134"/>
            <a:ext cx="647619" cy="67619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3476622" y="4023213"/>
            <a:ext cx="1190491" cy="540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26896" y="888859"/>
            <a:ext cx="2347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BANK.G.GOD: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811340" y="975812"/>
            <a:ext cx="16129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God is everywhere and everything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2816613" y="1112421"/>
            <a:ext cx="15472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!41.DEA.!WW2.</a:t>
            </a:r>
            <a:r>
              <a:rPr lang="en-US" sz="800" strike="sngStrike" dirty="0" smtClean="0"/>
              <a:t>marx.0.1 SCREEN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900520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Box 74"/>
          <p:cNvSpPr txBox="1"/>
          <p:nvPr/>
        </p:nvSpPr>
        <p:spPr>
          <a:xfrm>
            <a:off x="1999916" y="2761224"/>
            <a:ext cx="16321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CHECKPONTCHALER(</a:t>
            </a:r>
            <a:r>
              <a:rPr lang="en-US" sz="800" dirty="0" err="1" smtClean="0"/>
              <a:t>POT,</a:t>
            </a:r>
            <a:r>
              <a:rPr lang="en-US" sz="800" strike="sngStrike" dirty="0" err="1" smtClean="0"/>
              <a:t>monkies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1" y="1295835"/>
            <a:ext cx="628650" cy="39052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557" y="1274672"/>
            <a:ext cx="630377" cy="423319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2244087" y="1174439"/>
            <a:ext cx="812915" cy="664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66" y="1271780"/>
            <a:ext cx="289886" cy="42621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16" y="1262147"/>
            <a:ext cx="1052815" cy="396963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2821725" y="1092815"/>
            <a:ext cx="812915" cy="664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683765" y="1033561"/>
            <a:ext cx="812915" cy="664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107" y="1174439"/>
            <a:ext cx="428625" cy="42862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7936523" y="1033561"/>
            <a:ext cx="914400" cy="805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316" y="1160992"/>
            <a:ext cx="789415" cy="4420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320" y="2217315"/>
            <a:ext cx="670779" cy="502437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2244087" y="2016369"/>
            <a:ext cx="8400467" cy="2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6050534" y="2057321"/>
            <a:ext cx="1064565" cy="832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173412" y="4270041"/>
            <a:ext cx="1262995" cy="94956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3140221" y="2135341"/>
            <a:ext cx="1072237" cy="81155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3459" y="2347988"/>
            <a:ext cx="210263" cy="210263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3157358" y="2029158"/>
            <a:ext cx="812915" cy="664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206104" y="5472918"/>
            <a:ext cx="9289803" cy="13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2518361" y="4938256"/>
            <a:ext cx="521658" cy="28135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673722" y="498658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8PM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2210" y="3101601"/>
            <a:ext cx="387536" cy="484420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V="1">
            <a:off x="6263011" y="3135787"/>
            <a:ext cx="761648" cy="403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702" y="2164455"/>
            <a:ext cx="210283" cy="320046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V="1">
            <a:off x="3683765" y="2181558"/>
            <a:ext cx="438908" cy="2435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2680889" y="4497467"/>
            <a:ext cx="433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1" y="5832666"/>
            <a:ext cx="628650" cy="39052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782" y="5535014"/>
            <a:ext cx="473963" cy="315401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V="1">
            <a:off x="2173412" y="5887043"/>
            <a:ext cx="8400467" cy="2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063262" y="5576846"/>
            <a:ext cx="966687" cy="227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901701" y="5638482"/>
            <a:ext cx="32993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nonPoliceRTA.$14B.cisco.monitriong. 1D8723.HOMCIDE:JEUSE(</a:t>
            </a:r>
            <a:r>
              <a:rPr lang="en-US" sz="800" strike="sngStrike" dirty="0" err="1" smtClean="0"/>
              <a:t>sucidie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2779190" y="5376872"/>
            <a:ext cx="568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nonPoliceCfg.VIRGINA.FBI:WMD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angela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bauer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merkel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couterstrike</a:t>
            </a:r>
            <a:r>
              <a:rPr lang="en-US" sz="800" strike="sngStrike" dirty="0" smtClean="0"/>
              <a:t> Al </a:t>
            </a:r>
            <a:r>
              <a:rPr lang="en-US" sz="800" strike="sngStrike" dirty="0" err="1" smtClean="0"/>
              <a:t>kaida</a:t>
            </a:r>
            <a:r>
              <a:rPr lang="en-US" dirty="0" err="1" smtClean="0"/>
              <a:t>.</a:t>
            </a:r>
            <a:r>
              <a:rPr lang="en-US" sz="800" strike="sngStrike" dirty="0" err="1" smtClean="0"/>
              <a:t>visa.schooter</a:t>
            </a:r>
            <a:endParaRPr lang="en-US" sz="800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92" y="1310007"/>
            <a:ext cx="559764" cy="74731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75" y="5802815"/>
            <a:ext cx="559764" cy="7473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3354" y="2072767"/>
            <a:ext cx="10887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x/y </a:t>
            </a:r>
            <a:r>
              <a:rPr lang="en-US" sz="800" strike="sngStrike" dirty="0" err="1" smtClean="0"/>
              <a:t>apple.email.</a:t>
            </a:r>
            <a:r>
              <a:rPr lang="en-US" sz="800" dirty="0" err="1" smtClean="0"/>
              <a:t>CPVA</a:t>
            </a:r>
            <a:endParaRPr lang="en-US" sz="800" dirty="0" smtClean="0"/>
          </a:p>
          <a:p>
            <a:r>
              <a:rPr lang="en-US" sz="800" dirty="0" smtClean="0"/>
              <a:t>Lake Tahoe: </a:t>
            </a:r>
            <a:r>
              <a:rPr lang="en-US" sz="800" strike="sngStrike" dirty="0" smtClean="0"/>
              <a:t>response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9250" y="2563216"/>
            <a:ext cx="330972" cy="25413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3634640" y="2468533"/>
            <a:ext cx="488033" cy="421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30923" y="4536132"/>
            <a:ext cx="330972" cy="254139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2273862" y="4462307"/>
            <a:ext cx="488033" cy="421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1307" y="2627502"/>
            <a:ext cx="858972" cy="28939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71" y="2188363"/>
            <a:ext cx="876300" cy="8763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74263" y="2463730"/>
            <a:ext cx="8531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Oldest!firstborn</a:t>
            </a:r>
            <a:endParaRPr lang="en-US" sz="800" strike="sngStrike" dirty="0"/>
          </a:p>
        </p:txBody>
      </p:sp>
      <p:cxnSp>
        <p:nvCxnSpPr>
          <p:cNvPr id="15" name="Straight Connector 14"/>
          <p:cNvCxnSpPr>
            <a:stCxn id="12" idx="3"/>
          </p:cNvCxnSpPr>
          <p:nvPr/>
        </p:nvCxnSpPr>
        <p:spPr>
          <a:xfrm flipH="1" flipV="1">
            <a:off x="1433564" y="2558251"/>
            <a:ext cx="493818" cy="13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3895" y="5192934"/>
            <a:ext cx="279984" cy="279984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10093569" y="4986582"/>
            <a:ext cx="808893" cy="590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7282" y="5218147"/>
            <a:ext cx="216368" cy="231325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10644554" y="5141681"/>
            <a:ext cx="488974" cy="379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236" y="5277051"/>
            <a:ext cx="194997" cy="195867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11006933" y="5181799"/>
            <a:ext cx="488974" cy="379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607" y="4696935"/>
            <a:ext cx="582003" cy="58200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800" y="4836709"/>
            <a:ext cx="449246" cy="449246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706708" y="4744825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?</a:t>
            </a:r>
            <a:r>
              <a:rPr lang="en-US" sz="900" strike="sngStrike" dirty="0" err="1" smtClean="0"/>
              <a:t>assuemd</a:t>
            </a:r>
            <a:endParaRPr lang="en-US" sz="900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075" y="3909793"/>
            <a:ext cx="415070" cy="41507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891" y="4074460"/>
            <a:ext cx="767109" cy="360167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10460891" y="3895087"/>
            <a:ext cx="1035016" cy="6410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8466709" y="3810000"/>
            <a:ext cx="900029" cy="624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393" y="3309396"/>
            <a:ext cx="789415" cy="44207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5918059" y="4384509"/>
            <a:ext cx="1200000" cy="990476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4241807" y="4101107"/>
            <a:ext cx="1924267" cy="1087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910310" y="4187640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 Minutes</a:t>
            </a:r>
            <a:endParaRPr 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2703521" y="2549565"/>
            <a:ext cx="521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!Gabriel</a:t>
            </a:r>
          </a:p>
          <a:p>
            <a:r>
              <a:rPr lang="en-US" sz="800" strike="sngStrike" dirty="0" smtClean="0"/>
              <a:t>google</a:t>
            </a:r>
            <a:endParaRPr lang="en-US" sz="800" strike="sngStrike" dirty="0"/>
          </a:p>
        </p:txBody>
      </p:sp>
      <p:cxnSp>
        <p:nvCxnSpPr>
          <p:cNvPr id="64" name="Straight Arrow Connector 63"/>
          <p:cNvCxnSpPr/>
          <p:nvPr/>
        </p:nvCxnSpPr>
        <p:spPr>
          <a:xfrm flipH="1">
            <a:off x="3228182" y="2817355"/>
            <a:ext cx="1063017" cy="1680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118304" y="2933205"/>
            <a:ext cx="330139" cy="14629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4029" y="3267309"/>
            <a:ext cx="643474" cy="643474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 flipV="1">
            <a:off x="1965656" y="3313892"/>
            <a:ext cx="812915" cy="664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4277716" y="2135341"/>
            <a:ext cx="1072237" cy="81155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539951" y="2425052"/>
            <a:ext cx="6463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000.tw.pns</a:t>
            </a:r>
            <a:endParaRPr lang="en-US" sz="800" dirty="0"/>
          </a:p>
        </p:txBody>
      </p:sp>
      <p:sp>
        <p:nvSpPr>
          <p:cNvPr id="86" name="Rectangle 85"/>
          <p:cNvSpPr/>
          <p:nvPr/>
        </p:nvSpPr>
        <p:spPr>
          <a:xfrm>
            <a:off x="3503638" y="3552092"/>
            <a:ext cx="1959132" cy="135048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/>
          <p:cNvSpPr/>
          <p:nvPr/>
        </p:nvSpPr>
        <p:spPr>
          <a:xfrm>
            <a:off x="4018437" y="4060639"/>
            <a:ext cx="1044830" cy="41880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Arrow Connector 78"/>
          <p:cNvCxnSpPr/>
          <p:nvPr/>
        </p:nvCxnSpPr>
        <p:spPr>
          <a:xfrm flipH="1">
            <a:off x="5234238" y="3402392"/>
            <a:ext cx="3116756" cy="663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4075528" y="3774722"/>
            <a:ext cx="360531" cy="250639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3903219" y="3778506"/>
            <a:ext cx="899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Gorbahcce</a:t>
            </a:r>
            <a:r>
              <a:rPr lang="en-US" sz="800" strike="sngStrike" dirty="0" smtClean="0"/>
              <a:t>(mike)</a:t>
            </a:r>
            <a:endParaRPr lang="en-US" sz="800" strike="sngStrike" dirty="0"/>
          </a:p>
        </p:txBody>
      </p:sp>
      <p:sp>
        <p:nvSpPr>
          <p:cNvPr id="91" name="Oval 90"/>
          <p:cNvSpPr/>
          <p:nvPr/>
        </p:nvSpPr>
        <p:spPr>
          <a:xfrm>
            <a:off x="5111026" y="4105605"/>
            <a:ext cx="286686" cy="28575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4356570" y="4530070"/>
            <a:ext cx="286686" cy="285756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760" y="4304338"/>
            <a:ext cx="140887" cy="140887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5814060" y="4117328"/>
            <a:ext cx="171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CAR(</a:t>
            </a:r>
            <a:r>
              <a:rPr lang="en-US" sz="800" strike="sngStrike" dirty="0" err="1" smtClean="0"/>
              <a:t>Damiler</a:t>
            </a:r>
            <a:r>
              <a:rPr lang="en-US" sz="800" strike="sngStrike" dirty="0" smtClean="0"/>
              <a:t> Ag, MONPOLOY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3969705" y="4870766"/>
            <a:ext cx="26741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INTERUPTS: </a:t>
            </a:r>
            <a:r>
              <a:rPr lang="en-US" sz="800" strike="sngStrike" dirty="0" err="1" smtClean="0"/>
              <a:t>damil</a:t>
            </a:r>
            <a:r>
              <a:rPr lang="en-US" sz="800" strike="sngStrike" dirty="0" smtClean="0"/>
              <a:t> candy, candy </a:t>
            </a:r>
            <a:r>
              <a:rPr lang="en-US" sz="800" strike="sngStrike" dirty="0" err="1" smtClean="0"/>
              <a:t>storae</a:t>
            </a:r>
            <a:r>
              <a:rPr lang="en-US" sz="800" strike="sngStrike" dirty="0" smtClean="0"/>
              <a:t> !</a:t>
            </a:r>
            <a:r>
              <a:rPr lang="en-US" sz="800" dirty="0" err="1" smtClean="0"/>
              <a:t>HOCMI:ur_ur_omi</a:t>
            </a:r>
            <a:r>
              <a:rPr lang="en-US" sz="800" dirty="0" smtClean="0"/>
              <a:t>[]</a:t>
            </a:r>
            <a:endParaRPr lang="en-US" sz="800" dirty="0"/>
          </a:p>
        </p:txBody>
      </p:sp>
      <p:sp>
        <p:nvSpPr>
          <p:cNvPr id="99" name="TextBox 98"/>
          <p:cNvSpPr txBox="1"/>
          <p:nvPr/>
        </p:nvSpPr>
        <p:spPr>
          <a:xfrm>
            <a:off x="3961128" y="4961567"/>
            <a:ext cx="1665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0.01 duration Police Sirens: 1:20PM</a:t>
            </a:r>
            <a:endParaRPr lang="en-US" sz="800" dirty="0"/>
          </a:p>
        </p:txBody>
      </p:sp>
      <p:sp>
        <p:nvSpPr>
          <p:cNvPr id="100" name="Rectangle 99"/>
          <p:cNvSpPr/>
          <p:nvPr/>
        </p:nvSpPr>
        <p:spPr>
          <a:xfrm>
            <a:off x="5414007" y="2110127"/>
            <a:ext cx="806001" cy="169987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3114642" y="2989047"/>
            <a:ext cx="2231327" cy="52561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55" idx="2"/>
          </p:cNvCxnSpPr>
          <p:nvPr/>
        </p:nvCxnSpPr>
        <p:spPr>
          <a:xfrm flipV="1">
            <a:off x="6518059" y="4074460"/>
            <a:ext cx="503489" cy="130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endCxn id="96" idx="0"/>
          </p:cNvCxnSpPr>
          <p:nvPr/>
        </p:nvCxnSpPr>
        <p:spPr>
          <a:xfrm flipH="1" flipV="1">
            <a:off x="6671827" y="4117328"/>
            <a:ext cx="82622" cy="1168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6670459" y="4226860"/>
            <a:ext cx="503489" cy="1300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652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308" y="5082155"/>
            <a:ext cx="202107" cy="2046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430" y="1394233"/>
            <a:ext cx="1334233" cy="82946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709" y="1288726"/>
            <a:ext cx="570228" cy="76128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280" y="1288726"/>
            <a:ext cx="693860" cy="6938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39522" y="1613254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nonPoliceLanguage.lingueis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phil</a:t>
            </a:r>
            <a:r>
              <a:rPr lang="en-US" strike="sngStrike" dirty="0" smtClean="0"/>
              <a:t> </a:t>
            </a:r>
            <a:r>
              <a:rPr lang="en-US" sz="800" strike="sngStrike" dirty="0" smtClean="0"/>
              <a:t>is a </a:t>
            </a:r>
            <a:r>
              <a:rPr lang="en-US" sz="800" strike="sngStrike" dirty="0" err="1" smtClean="0"/>
              <a:t>nazi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1905838" y="2253285"/>
            <a:ext cx="121860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Person watches TV</a:t>
            </a:r>
            <a:endParaRPr lang="en-US" sz="1050" dirty="0"/>
          </a:p>
        </p:txBody>
      </p:sp>
      <p:cxnSp>
        <p:nvCxnSpPr>
          <p:cNvPr id="12" name="Straight Arrow Connector 11"/>
          <p:cNvCxnSpPr>
            <a:stCxn id="8" idx="3"/>
          </p:cNvCxnSpPr>
          <p:nvPr/>
        </p:nvCxnSpPr>
        <p:spPr>
          <a:xfrm flipV="1">
            <a:off x="5481079" y="1669367"/>
            <a:ext cx="1189352" cy="1285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37132" y="1411966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000.41</a:t>
            </a:r>
            <a:r>
              <a:rPr lang="en-US" sz="800" strike="sngStrike" dirty="0" smtClean="0"/>
              <a:t>.marx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3635626" y="2183874"/>
            <a:ext cx="2623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41.1D8723.nonPoliceBPM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i.e</a:t>
            </a:r>
            <a:r>
              <a:rPr lang="en-US" dirty="0" smtClean="0"/>
              <a:t> ATB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37132" y="1928812"/>
            <a:ext cx="1172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Person has to move out</a:t>
            </a:r>
            <a:endParaRPr lang="en-US" sz="800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4478664" y="1628643"/>
            <a:ext cx="1297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anita</a:t>
            </a:r>
            <a:r>
              <a:rPr lang="en-US" sz="800" strike="sngStrike" dirty="0" smtClean="0"/>
              <a:t>; all chinse people</a:t>
            </a:r>
          </a:p>
          <a:p>
            <a:r>
              <a:rPr lang="en-US" sz="800" dirty="0" smtClean="0"/>
              <a:t>[x] no</a:t>
            </a:r>
            <a:endParaRPr lang="en-US" sz="8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1885160" y="4293786"/>
            <a:ext cx="6145148" cy="8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228" y="1303609"/>
            <a:ext cx="628650" cy="390525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3537132" y="2695401"/>
            <a:ext cx="5323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3364523" y="1288726"/>
            <a:ext cx="4454769" cy="1541479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>
            <a:endCxn id="10" idx="0"/>
          </p:cNvCxnSpPr>
          <p:nvPr/>
        </p:nvCxnSpPr>
        <p:spPr>
          <a:xfrm flipV="1">
            <a:off x="2274277" y="2253285"/>
            <a:ext cx="240863" cy="253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341" y="3080943"/>
            <a:ext cx="1277237" cy="924062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1847" y="3080143"/>
            <a:ext cx="1822812" cy="907794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3285868" y="2941235"/>
            <a:ext cx="4454769" cy="1115093"/>
          </a:xfrm>
          <a:prstGeom prst="rect">
            <a:avLst/>
          </a:prstGeom>
          <a:solidFill>
            <a:srgbClr val="FFFFFF">
              <a:alpha val="7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905" y="4527455"/>
            <a:ext cx="628650" cy="390525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868" y="4481987"/>
            <a:ext cx="1334233" cy="82946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33" y="4432068"/>
            <a:ext cx="937846" cy="937846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2702709" y="4302369"/>
            <a:ext cx="2255025" cy="1289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4957734" y="4388033"/>
            <a:ext cx="1257696" cy="1063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94" y="4479830"/>
            <a:ext cx="876300" cy="8763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2759" y="5017870"/>
            <a:ext cx="333204" cy="333204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5801" y="5115849"/>
            <a:ext cx="289671" cy="204847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7038374" y="5184471"/>
            <a:ext cx="1432081" cy="338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212759" y="4722717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Docs BPM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117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8226783" y="5027851"/>
            <a:ext cx="1097143" cy="2765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27" y="1134208"/>
            <a:ext cx="1714500" cy="2667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84" y="2239106"/>
            <a:ext cx="895351" cy="55098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032738" y="1981200"/>
            <a:ext cx="1324708" cy="1137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83492" y="2369494"/>
            <a:ext cx="1083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We have to move out</a:t>
            </a:r>
            <a:endParaRPr lang="en-US" sz="800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4196862" y="2239106"/>
            <a:ext cx="1242646" cy="550985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700954" y="362243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691662" y="1134208"/>
            <a:ext cx="1779012" cy="23568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254135" y="3616542"/>
            <a:ext cx="183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 cannot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leave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dirty="0" err="1" smtClean="0"/>
              <a:t>SQ.CDCR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31869" y="349101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</a:t>
            </a:r>
            <a:endParaRPr lang="en-US" dirty="0"/>
          </a:p>
        </p:txBody>
      </p:sp>
      <p:cxnSp>
        <p:nvCxnSpPr>
          <p:cNvPr id="25" name="Straight Connector 24"/>
          <p:cNvCxnSpPr>
            <a:endCxn id="15" idx="0"/>
          </p:cNvCxnSpPr>
          <p:nvPr/>
        </p:nvCxnSpPr>
        <p:spPr>
          <a:xfrm flipV="1">
            <a:off x="4695092" y="3622431"/>
            <a:ext cx="271320" cy="480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725508" y="2239106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Diversity: 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421135" y="2065677"/>
            <a:ext cx="10583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ATOMCLOCI(</a:t>
            </a:r>
            <a:r>
              <a:rPr lang="en-US" sz="800" strike="sngStrike" dirty="0" smtClean="0"/>
              <a:t>timer,</a:t>
            </a:r>
            <a:r>
              <a:rPr lang="en-US" sz="800" dirty="0" smtClean="0"/>
              <a:t>0)</a:t>
            </a:r>
            <a:endParaRPr lang="en-US" sz="8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671" y="2400354"/>
            <a:ext cx="856252" cy="64136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872668" y="2351703"/>
            <a:ext cx="713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Z-axis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10218404" y="2721035"/>
            <a:ext cx="367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!age</a:t>
            </a:r>
            <a:endParaRPr lang="en-US" sz="800" strike="sngStrike" dirty="0"/>
          </a:p>
        </p:txBody>
      </p:sp>
      <p:sp>
        <p:nvSpPr>
          <p:cNvPr id="32" name="Rectangle 31"/>
          <p:cNvSpPr/>
          <p:nvPr/>
        </p:nvSpPr>
        <p:spPr>
          <a:xfrm>
            <a:off x="7725508" y="2173399"/>
            <a:ext cx="3001107" cy="944939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91662" y="1042122"/>
            <a:ext cx="1830265" cy="3060955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807427" y="4360985"/>
            <a:ext cx="10692911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3891935" y="2242455"/>
            <a:ext cx="257908" cy="5476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510880" y="2242455"/>
            <a:ext cx="257908" cy="54763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5163889" y="2423772"/>
            <a:ext cx="3454979" cy="2776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159262" y="3616542"/>
            <a:ext cx="1847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 was there also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8302154" y="4651041"/>
            <a:ext cx="292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Vadalism</a:t>
            </a:r>
            <a:r>
              <a:rPr lang="en-US" dirty="0" smtClean="0"/>
              <a:t>: </a:t>
            </a:r>
            <a:r>
              <a:rPr lang="en-US" strike="sngStrike" dirty="0" smtClean="0"/>
              <a:t>He was there also</a:t>
            </a:r>
            <a:endParaRPr lang="en-US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443" y="4579990"/>
            <a:ext cx="1218202" cy="1065472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994996" y="5920892"/>
            <a:ext cx="10692911" cy="11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083169" y="5275385"/>
            <a:ext cx="173239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“I was here” </a:t>
            </a:r>
          </a:p>
          <a:p>
            <a:r>
              <a:rPr lang="en-US" sz="800" strike="sngStrike" dirty="0" smtClean="0"/>
              <a:t>Gary</a:t>
            </a:r>
            <a:endParaRPr lang="en-US" sz="800" strike="sngStrike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9083169" y="5380892"/>
            <a:ext cx="532754" cy="264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226783" y="5011560"/>
            <a:ext cx="2156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!ORGINAL</a:t>
            </a:r>
            <a:r>
              <a:rPr lang="en-US" dirty="0" smtClean="0"/>
              <a:t> §</a:t>
            </a:r>
            <a:r>
              <a:rPr lang="en-US" dirty="0" err="1" smtClean="0"/>
              <a:t>Vadelism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324055" y="6220386"/>
            <a:ext cx="9605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This is you 3-4 </a:t>
            </a:r>
            <a:r>
              <a:rPr lang="en-US" sz="800" strike="sngStrike" dirty="0" err="1" smtClean="0"/>
              <a:t>takt</a:t>
            </a:r>
            <a:endParaRPr lang="en-US" sz="800" strike="sngStrike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393" y="6281370"/>
            <a:ext cx="362699" cy="18969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695092" y="6202595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!yellow</a:t>
            </a:r>
            <a:endParaRPr lang="en-US" sz="800" strike="sngStrike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4196862" y="6296360"/>
            <a:ext cx="1375040" cy="352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7047" y="6085679"/>
            <a:ext cx="259299" cy="739480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2649415" y="6260007"/>
            <a:ext cx="855785" cy="300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488831" y="6085679"/>
            <a:ext cx="94051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Origami</a:t>
            </a:r>
            <a:endParaRPr lang="en-US" b="1" dirty="0"/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6482862" y="4651041"/>
            <a:ext cx="1502783" cy="729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8499231" y="5011560"/>
            <a:ext cx="58393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466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84" y="2239106"/>
            <a:ext cx="895351" cy="55098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4032738" y="1981200"/>
            <a:ext cx="1324708" cy="1137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683492" y="2369494"/>
            <a:ext cx="1083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We have to move out</a:t>
            </a:r>
            <a:endParaRPr lang="en-US" sz="800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4196862" y="2239106"/>
            <a:ext cx="1242646" cy="550985"/>
          </a:xfrm>
          <a:prstGeom prst="rect">
            <a:avLst/>
          </a:prstGeom>
          <a:solidFill>
            <a:srgbClr val="000000">
              <a:alpha val="6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700954" y="3622431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254135" y="3616542"/>
            <a:ext cx="183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They cannot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leave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r>
              <a:rPr lang="en-US" dirty="0" err="1" smtClean="0"/>
              <a:t>SQ.CDCR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231869" y="349101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</a:t>
            </a:r>
            <a:endParaRPr lang="en-US" dirty="0"/>
          </a:p>
        </p:txBody>
      </p:sp>
      <p:cxnSp>
        <p:nvCxnSpPr>
          <p:cNvPr id="25" name="Straight Connector 24"/>
          <p:cNvCxnSpPr>
            <a:endCxn id="15" idx="0"/>
          </p:cNvCxnSpPr>
          <p:nvPr/>
        </p:nvCxnSpPr>
        <p:spPr>
          <a:xfrm flipV="1">
            <a:off x="4695092" y="3622431"/>
            <a:ext cx="271320" cy="480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725508" y="2239106"/>
            <a:ext cx="11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Diversity: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25" y="1247568"/>
            <a:ext cx="1724025" cy="26479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40677" y="1137138"/>
            <a:ext cx="3083169" cy="314178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746737" y="1095165"/>
            <a:ext cx="9060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Number 5 is alive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44028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6185647" y="5131397"/>
            <a:ext cx="1700375" cy="2528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7561487" y="1254391"/>
            <a:ext cx="5309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stayed </a:t>
            </a:r>
            <a:endParaRPr lang="en-US" sz="800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512" y="2505075"/>
            <a:ext cx="2466975" cy="18478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19377" y="2222205"/>
            <a:ext cx="544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HOMCE:LUX:COINSOTN(</a:t>
            </a:r>
            <a:r>
              <a:rPr lang="en-US" dirty="0" err="1" smtClean="0"/>
              <a:t>fortst</a:t>
            </a:r>
            <a:r>
              <a:rPr lang="en-US" dirty="0" smtClean="0"/>
              <a:t>) </a:t>
            </a:r>
            <a:r>
              <a:rPr lang="en-US" strike="sngStrike" dirty="0" err="1" smtClean="0"/>
              <a:t>Woflgangs</a:t>
            </a:r>
            <a:r>
              <a:rPr lang="en-US" strike="sngStrike" dirty="0" smtClean="0"/>
              <a:t> house and car</a:t>
            </a:r>
            <a:endParaRPr lang="en-US" strike="sngStrike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029740" y="1988288"/>
            <a:ext cx="3136604" cy="2364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423144" y="2073349"/>
            <a:ext cx="3349256" cy="3296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052084" y="2721935"/>
            <a:ext cx="4295554" cy="404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05786" y="25050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1992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1233378" y="2874407"/>
            <a:ext cx="229261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HOMCEI:LUX:VHS</a:t>
            </a:r>
          </a:p>
          <a:p>
            <a:r>
              <a:rPr lang="en-US" dirty="0" smtClean="0"/>
              <a:t>Steve: </a:t>
            </a:r>
            <a:r>
              <a:rPr lang="en-US" sz="800" strike="sngStrike" dirty="0" smtClean="0"/>
              <a:t>He has a trans am, </a:t>
            </a:r>
          </a:p>
          <a:p>
            <a:r>
              <a:rPr lang="en-US" sz="800" strike="sngStrike" dirty="0"/>
              <a:t>	</a:t>
            </a:r>
            <a:r>
              <a:rPr lang="en-US" sz="800" strike="sngStrike" dirty="0" smtClean="0"/>
              <a:t>with a golden </a:t>
            </a:r>
            <a:r>
              <a:rPr lang="en-US" sz="800" strike="sngStrike" dirty="0" err="1" smtClean="0"/>
              <a:t>tailgaite</a:t>
            </a:r>
            <a:endParaRPr lang="en-US" sz="800" strike="sngStrike" dirty="0" smtClean="0"/>
          </a:p>
          <a:p>
            <a:r>
              <a:rPr lang="en-US" sz="800" strike="sngStrike" dirty="0" smtClean="0"/>
              <a:t>Two baby </a:t>
            </a:r>
            <a:r>
              <a:rPr lang="en-US" sz="800" strike="sngStrike" dirty="0" err="1" smtClean="0"/>
              <a:t>benz</a:t>
            </a:r>
            <a:r>
              <a:rPr lang="en-US" sz="800" strike="sngStrike" dirty="0" smtClean="0"/>
              <a:t>, and </a:t>
            </a:r>
            <a:r>
              <a:rPr lang="en-US" sz="800" strike="sngStrike" dirty="0" err="1" smtClean="0"/>
              <a:t>covertables</a:t>
            </a:r>
            <a:r>
              <a:rPr lang="en-US" sz="800" strike="sngStrike" dirty="0" smtClean="0"/>
              <a:t>, same </a:t>
            </a:r>
            <a:r>
              <a:rPr lang="en-US" sz="800" strike="sngStrike" dirty="0" err="1" smtClean="0"/>
              <a:t>colr</a:t>
            </a:r>
            <a:r>
              <a:rPr lang="en-US" sz="800" strike="sngStrike" dirty="0" smtClean="0"/>
              <a:t> as wife</a:t>
            </a:r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1233378" y="3125972"/>
            <a:ext cx="691115" cy="3934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233378" y="4337491"/>
            <a:ext cx="1415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1992</a:t>
            </a:r>
            <a:r>
              <a:rPr lang="en-US" dirty="0" smtClean="0"/>
              <a:t> Patchwork: </a:t>
            </a:r>
            <a:r>
              <a:rPr lang="en-US" dirty="0" err="1" smtClean="0"/>
              <a:t>Elke</a:t>
            </a:r>
            <a:r>
              <a:rPr lang="en-US" dirty="0" smtClean="0"/>
              <a:t>, </a:t>
            </a:r>
            <a:r>
              <a:rPr lang="en-US" dirty="0" err="1" smtClean="0"/>
              <a:t>Densie</a:t>
            </a:r>
            <a:r>
              <a:rPr lang="en-US" dirty="0" smtClean="0"/>
              <a:t>,“tootsie” and Myself (</a:t>
            </a:r>
            <a:r>
              <a:rPr lang="en-US" dirty="0" err="1" smtClean="0"/>
              <a:t>sega,gamegee</a:t>
            </a:r>
            <a:r>
              <a:rPr lang="en-US" dirty="0" smtClean="0"/>
              <a:t> 300DM KING.QUEEN.WORMS) from Mark(us): 300DM budget KING.QUEEN.WORMS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178" y="5369442"/>
            <a:ext cx="1304579" cy="148855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9288743" y="4706823"/>
            <a:ext cx="423019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Mark(us):  Irena von </a:t>
            </a:r>
            <a:r>
              <a:rPr lang="en-US" dirty="0" err="1" smtClean="0"/>
              <a:t>Solms</a:t>
            </a:r>
            <a:r>
              <a:rPr lang="en-US" dirty="0" smtClean="0"/>
              <a:t>(worms)</a:t>
            </a:r>
            <a:r>
              <a:rPr lang="en-US" dirty="0" err="1" smtClean="0"/>
              <a:t>Dutches</a:t>
            </a:r>
            <a:endParaRPr lang="en-US" dirty="0" smtClean="0"/>
          </a:p>
          <a:p>
            <a:r>
              <a:rPr lang="en-US" dirty="0" err="1" smtClean="0"/>
              <a:t>Malon</a:t>
            </a:r>
            <a:r>
              <a:rPr lang="en-US" dirty="0" smtClean="0"/>
              <a:t> </a:t>
            </a:r>
            <a:r>
              <a:rPr lang="en-US" dirty="0" err="1" smtClean="0"/>
              <a:t>zrur</a:t>
            </a:r>
            <a:r>
              <a:rPr lang="en-US" dirty="0" smtClean="0"/>
              <a:t> </a:t>
            </a:r>
            <a:r>
              <a:rPr lang="en-US" dirty="0" err="1" smtClean="0"/>
              <a:t>Niederwegs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8122024" y="5701553"/>
            <a:ext cx="2930322" cy="6562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947595" y="4432151"/>
            <a:ext cx="4528970" cy="96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233378" y="5131398"/>
            <a:ext cx="2058462" cy="1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689873" y="5056094"/>
            <a:ext cx="419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FRANFURT,Huesenstame</a:t>
            </a:r>
            <a:r>
              <a:rPr lang="en-US" dirty="0" smtClean="0"/>
              <a:t> (</a:t>
            </a:r>
            <a:r>
              <a:rPr lang="en-US" dirty="0" smtClean="0">
                <a:solidFill>
                  <a:schemeClr val="bg1"/>
                </a:solidFill>
              </a:rPr>
              <a:t>OTTO-HAHN-STR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0216757" y="1127948"/>
            <a:ext cx="1700375" cy="4027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6" name="Straight Arrow Connector 35"/>
          <p:cNvCxnSpPr>
            <a:stCxn id="89" idx="1"/>
          </p:cNvCxnSpPr>
          <p:nvPr/>
        </p:nvCxnSpPr>
        <p:spPr>
          <a:xfrm flipH="1">
            <a:off x="5787947" y="1362113"/>
            <a:ext cx="1773540" cy="122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0216757" y="1161403"/>
            <a:ext cx="17572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OTTO-HAHN-STR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453043" y="114626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1992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5507915" y="2505075"/>
            <a:ext cx="732880" cy="620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7800219" y="1530580"/>
            <a:ext cx="686703" cy="300841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7561487" y="1469835"/>
            <a:ext cx="1350691" cy="272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443030" y="1468230"/>
            <a:ext cx="3442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lsd</a:t>
            </a:r>
            <a:r>
              <a:rPr lang="en-US" dirty="0" smtClean="0"/>
              <a:t>).</a:t>
            </a:r>
            <a:r>
              <a:rPr lang="en-US" dirty="0" err="1" smtClean="0"/>
              <a:t>KING.TERMAON.JOSPHE.</a:t>
            </a:r>
            <a:r>
              <a:rPr lang="en-US" sz="800" strike="sngStrike" dirty="0" err="1" smtClean="0"/>
              <a:t>sexton</a:t>
            </a:r>
            <a:endParaRPr lang="en-US" sz="800" strike="sngStrike" dirty="0"/>
          </a:p>
        </p:txBody>
      </p:sp>
      <p:sp>
        <p:nvSpPr>
          <p:cNvPr id="46" name="Rectangle 4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9291547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Box 142"/>
          <p:cNvSpPr txBox="1"/>
          <p:nvPr/>
        </p:nvSpPr>
        <p:spPr>
          <a:xfrm>
            <a:off x="2177430" y="6255043"/>
            <a:ext cx="496642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1994 JOEL x/y MLK(</a:t>
            </a:r>
            <a:r>
              <a:rPr lang="en-US" sz="800" dirty="0" err="1" smtClean="0"/>
              <a:t>CPVA.linsti</a:t>
            </a:r>
            <a:r>
              <a:rPr lang="en-US" sz="800" dirty="0" smtClean="0"/>
              <a:t>(</a:t>
            </a:r>
            <a:r>
              <a:rPr lang="en-US" sz="800" dirty="0" err="1" smtClean="0"/>
              <a:t>kindershaneder</a:t>
            </a:r>
            <a:r>
              <a:rPr lang="en-US" sz="800" dirty="0" smtClean="0"/>
              <a:t> (</a:t>
            </a:r>
            <a:r>
              <a:rPr lang="en-US" sz="800" dirty="0" err="1" smtClean="0"/>
              <a:t>tranls</a:t>
            </a:r>
            <a:r>
              <a:rPr lang="en-US" sz="800" dirty="0" smtClean="0"/>
              <a:t>) child </a:t>
            </a:r>
            <a:r>
              <a:rPr lang="en-US" sz="800" dirty="0" err="1" smtClean="0"/>
              <a:t>moelestor</a:t>
            </a:r>
            <a:r>
              <a:rPr lang="en-US" sz="800" dirty="0" smtClean="0"/>
              <a:t>, </a:t>
            </a:r>
            <a:r>
              <a:rPr lang="en-US" sz="800" dirty="0" err="1" smtClean="0"/>
              <a:t>recyling.pms</a:t>
            </a:r>
            <a:r>
              <a:rPr lang="en-US" sz="800" dirty="0" smtClean="0"/>
              <a:t> x/y </a:t>
            </a:r>
            <a:r>
              <a:rPr lang="en-US" sz="800" dirty="0" err="1" smtClean="0"/>
              <a:t>reclying</a:t>
            </a:r>
            <a:r>
              <a:rPr lang="en-US" sz="800" dirty="0" smtClean="0"/>
              <a:t> cans </a:t>
            </a:r>
            <a:r>
              <a:rPr lang="en-US" sz="800" dirty="0" err="1" smtClean="0"/>
              <a:t>linkenheim</a:t>
            </a:r>
            <a:r>
              <a:rPr lang="en-US" sz="800" dirty="0" smtClean="0"/>
              <a:t>))</a:t>
            </a:r>
          </a:p>
          <a:p>
            <a:r>
              <a:rPr lang="en-US" sz="800" dirty="0" smtClean="0"/>
              <a:t>1994 </a:t>
            </a:r>
            <a:r>
              <a:rPr lang="en-US" sz="800" strike="sngStrike" dirty="0" smtClean="0"/>
              <a:t>Americans walks by </a:t>
            </a:r>
            <a:r>
              <a:rPr lang="en-US" sz="800" strike="sngStrike" dirty="0" err="1" smtClean="0"/>
              <a:t>womone</a:t>
            </a:r>
            <a:r>
              <a:rPr lang="en-US" sz="800" strike="sngStrike" dirty="0" smtClean="0"/>
              <a:t> dies gun shot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1" y="1295835"/>
            <a:ext cx="628650" cy="39052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753" y="1486568"/>
            <a:ext cx="630377" cy="423319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2255283" y="1386335"/>
            <a:ext cx="812915" cy="664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662" y="1483676"/>
            <a:ext cx="289886" cy="426211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12" y="1474043"/>
            <a:ext cx="1052815" cy="396963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2832921" y="1304711"/>
            <a:ext cx="812915" cy="664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3694961" y="1245457"/>
            <a:ext cx="812915" cy="6644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107" y="1174439"/>
            <a:ext cx="428625" cy="42862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7936523" y="1033561"/>
            <a:ext cx="914400" cy="805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316" y="1160992"/>
            <a:ext cx="789415" cy="442072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2244087" y="2039815"/>
            <a:ext cx="6712344" cy="251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68" y="3384466"/>
            <a:ext cx="628650" cy="39052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92" y="1310007"/>
            <a:ext cx="559764" cy="747314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05" y="3354615"/>
            <a:ext cx="559764" cy="7473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71" y="2188363"/>
            <a:ext cx="876300" cy="876300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85" y="2648631"/>
            <a:ext cx="362699" cy="189699"/>
          </a:xfrm>
          <a:prstGeom prst="rect">
            <a:avLst/>
          </a:prstGeom>
        </p:spPr>
      </p:pic>
      <p:pic>
        <p:nvPicPr>
          <p:cNvPr id="104" name="Picture 10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4559" y="3010765"/>
            <a:ext cx="259299" cy="7394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64137" y="2553518"/>
            <a:ext cx="6912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Robert,Gary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2770269" y="2707944"/>
            <a:ext cx="9621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BPM </a:t>
            </a:r>
            <a:r>
              <a:rPr lang="en-US" sz="800" strike="sngStrike" dirty="0" smtClean="0"/>
              <a:t>Software</a:t>
            </a:r>
            <a:r>
              <a:rPr lang="en-US" sz="800" dirty="0" smtClean="0"/>
              <a:t> </a:t>
            </a:r>
            <a:r>
              <a:rPr lang="en-US" sz="800" strike="sngStrike" dirty="0" smtClean="0"/>
              <a:t>!IPS</a:t>
            </a:r>
            <a:endParaRPr lang="en-US" sz="800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4938962" y="2565677"/>
            <a:ext cx="260557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trike="sngStrike" dirty="0" smtClean="0"/>
              <a:t>LIFE. Gary Died</a:t>
            </a:r>
            <a:r>
              <a:rPr lang="en-US" sz="900" dirty="0" smtClean="0"/>
              <a:t>. §</a:t>
            </a:r>
            <a:r>
              <a:rPr lang="en-US" sz="900" dirty="0" err="1" smtClean="0"/>
              <a:t>Homcide</a:t>
            </a:r>
            <a:r>
              <a:rPr lang="en-US" sz="900" dirty="0" smtClean="0"/>
              <a:t> </a:t>
            </a:r>
            <a:r>
              <a:rPr lang="en-US" sz="900" dirty="0" err="1" smtClean="0"/>
              <a:t>nonPoliceCfg</a:t>
            </a:r>
            <a:r>
              <a:rPr lang="en-US" sz="900" dirty="0" smtClean="0"/>
              <a:t>(</a:t>
            </a:r>
            <a:r>
              <a:rPr lang="en-US" sz="900" strike="sngStrike" dirty="0" smtClean="0"/>
              <a:t>“</a:t>
            </a:r>
            <a:r>
              <a:rPr lang="en-US" sz="900" strike="sngStrike" dirty="0" err="1" smtClean="0"/>
              <a:t>roth</a:t>
            </a:r>
            <a:r>
              <a:rPr lang="en-US" sz="900" strike="sngStrike" dirty="0" smtClean="0"/>
              <a:t>”): </a:t>
            </a:r>
            <a:r>
              <a:rPr lang="en-US" sz="900" dirty="0" smtClean="0"/>
              <a:t>LABOR CODE: </a:t>
            </a:r>
            <a:r>
              <a:rPr lang="en-US" sz="900" strike="sngStrike" dirty="0" smtClean="0"/>
              <a:t>a person </a:t>
            </a:r>
            <a:r>
              <a:rPr lang="en-US" sz="900" strike="sngStrike" dirty="0" err="1" smtClean="0"/>
              <a:t>ligin</a:t>
            </a:r>
            <a:r>
              <a:rPr lang="en-US" sz="900" strike="sngStrike" dirty="0" smtClean="0"/>
              <a:t> at </a:t>
            </a:r>
            <a:r>
              <a:rPr lang="en-US" sz="900" strike="sngStrike" dirty="0" err="1" smtClean="0"/>
              <a:t>elkes</a:t>
            </a:r>
            <a:r>
              <a:rPr lang="en-US" sz="900" strike="sngStrike" dirty="0" smtClean="0"/>
              <a:t>, </a:t>
            </a:r>
            <a:r>
              <a:rPr lang="en-US" sz="900" strike="sngStrike" dirty="0" err="1" smtClean="0"/>
              <a:t>emma</a:t>
            </a:r>
            <a:endParaRPr lang="en-US" sz="900" strike="sngStrike" dirty="0" smtClean="0"/>
          </a:p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Blutrache;al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kada</a:t>
            </a:r>
            <a:endParaRPr lang="en-US" sz="800" strike="sngStrike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3962359" y="2527736"/>
            <a:ext cx="538775" cy="43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17" idx="2"/>
          </p:cNvCxnSpPr>
          <p:nvPr/>
        </p:nvCxnSpPr>
        <p:spPr>
          <a:xfrm flipV="1">
            <a:off x="2648936" y="2923388"/>
            <a:ext cx="602395" cy="826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2244086" y="4318638"/>
            <a:ext cx="8899402" cy="6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688744" y="2124501"/>
            <a:ext cx="94051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Origami</a:t>
            </a:r>
            <a:endParaRPr lang="en-US" b="1" dirty="0"/>
          </a:p>
        </p:txBody>
      </p:sp>
      <p:sp>
        <p:nvSpPr>
          <p:cNvPr id="49" name="Rectangle 48"/>
          <p:cNvSpPr/>
          <p:nvPr/>
        </p:nvSpPr>
        <p:spPr>
          <a:xfrm>
            <a:off x="2775110" y="2117909"/>
            <a:ext cx="63991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US" b="1" dirty="0"/>
              <a:t>BPM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893180" y="2492500"/>
            <a:ext cx="3802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Gary</a:t>
            </a:r>
            <a:endParaRPr lang="en-US" sz="800" strike="sngStrike" dirty="0"/>
          </a:p>
        </p:txBody>
      </p:sp>
      <p:sp>
        <p:nvSpPr>
          <p:cNvPr id="52" name="TextBox 51"/>
          <p:cNvSpPr txBox="1"/>
          <p:nvPr/>
        </p:nvSpPr>
        <p:spPr>
          <a:xfrm flipH="1">
            <a:off x="3683765" y="2883164"/>
            <a:ext cx="8405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1-2-3 this is me, 1-2-3 this is you</a:t>
            </a:r>
            <a:endParaRPr lang="en-US" sz="800" strike="sngStrike" dirty="0"/>
          </a:p>
        </p:txBody>
      </p:sp>
      <p:sp>
        <p:nvSpPr>
          <p:cNvPr id="108" name="TextBox 107"/>
          <p:cNvSpPr txBox="1"/>
          <p:nvPr/>
        </p:nvSpPr>
        <p:spPr>
          <a:xfrm>
            <a:off x="2430859" y="973315"/>
            <a:ext cx="601447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Clue</a:t>
            </a:r>
            <a:endParaRPr lang="en-US" b="1" dirty="0"/>
          </a:p>
        </p:txBody>
      </p:sp>
      <p:sp>
        <p:nvSpPr>
          <p:cNvPr id="110" name="TextBox 109"/>
          <p:cNvSpPr txBox="1"/>
          <p:nvPr/>
        </p:nvSpPr>
        <p:spPr>
          <a:xfrm>
            <a:off x="3079956" y="973315"/>
            <a:ext cx="822661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Gumbi</a:t>
            </a:r>
            <a:endParaRPr lang="en-US" b="1" dirty="0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60" y="3221718"/>
            <a:ext cx="348947" cy="46586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356" y="3257141"/>
            <a:ext cx="443268" cy="44326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862564" y="3636957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Father/Mother</a:t>
            </a:r>
            <a:endParaRPr lang="en-US" sz="800" dirty="0"/>
          </a:p>
        </p:txBody>
      </p:sp>
      <p:sp>
        <p:nvSpPr>
          <p:cNvPr id="113" name="TextBox 112"/>
          <p:cNvSpPr txBox="1"/>
          <p:nvPr/>
        </p:nvSpPr>
        <p:spPr>
          <a:xfrm>
            <a:off x="4015529" y="973315"/>
            <a:ext cx="1231363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Mr. </a:t>
            </a:r>
            <a:r>
              <a:rPr lang="en-US" b="1" dirty="0" err="1" smtClean="0"/>
              <a:t>Magoo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9162316" y="1610338"/>
            <a:ext cx="110799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1-YEAR:  (data)</a:t>
            </a:r>
            <a:r>
              <a:rPr lang="en-US" sz="800" dirty="0" smtClean="0"/>
              <a:t>	</a:t>
            </a:r>
          </a:p>
          <a:p>
            <a:r>
              <a:rPr lang="en-US" sz="800" dirty="0" smtClean="0"/>
              <a:t>HOMICIDE:NANA</a:t>
            </a:r>
            <a:endParaRPr 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6215861" y="3165115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78" name="TextBox 77"/>
          <p:cNvSpPr txBox="1"/>
          <p:nvPr/>
        </p:nvSpPr>
        <p:spPr>
          <a:xfrm>
            <a:off x="6505772" y="3138782"/>
            <a:ext cx="16754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Person lived at </a:t>
            </a:r>
            <a:r>
              <a:rPr lang="en-US" sz="800" strike="sngStrike" dirty="0" err="1" smtClean="0"/>
              <a:t>elkes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whoe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lfie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gary</a:t>
            </a:r>
            <a:endParaRPr lang="en-US" sz="800" strike="sngStrike" dirty="0"/>
          </a:p>
        </p:txBody>
      </p:sp>
      <p:sp>
        <p:nvSpPr>
          <p:cNvPr id="81" name="Rectangle 80"/>
          <p:cNvSpPr/>
          <p:nvPr/>
        </p:nvSpPr>
        <p:spPr>
          <a:xfrm>
            <a:off x="2244086" y="973315"/>
            <a:ext cx="6712345" cy="3128614"/>
          </a:xfrm>
          <a:prstGeom prst="rect">
            <a:avLst/>
          </a:prstGeom>
          <a:solidFill>
            <a:srgbClr val="FFFFF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9162316" y="1838869"/>
            <a:ext cx="5132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!Silence</a:t>
            </a:r>
            <a:endParaRPr lang="en-US" sz="800" strike="sngStrike" dirty="0"/>
          </a:p>
        </p:txBody>
      </p:sp>
      <p:cxnSp>
        <p:nvCxnSpPr>
          <p:cNvPr id="115" name="Straight Connector 114"/>
          <p:cNvCxnSpPr/>
          <p:nvPr/>
        </p:nvCxnSpPr>
        <p:spPr>
          <a:xfrm>
            <a:off x="9162316" y="1787309"/>
            <a:ext cx="9546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920" y="2091178"/>
            <a:ext cx="1904514" cy="200017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68" y="4567506"/>
            <a:ext cx="628650" cy="390525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092" y="4567506"/>
            <a:ext cx="601977" cy="632213"/>
          </a:xfrm>
          <a:prstGeom prst="rect">
            <a:avLst/>
          </a:prstGeom>
        </p:spPr>
      </p:pic>
      <p:cxnSp>
        <p:nvCxnSpPr>
          <p:cNvPr id="119" name="Straight Connector 118"/>
          <p:cNvCxnSpPr/>
          <p:nvPr/>
        </p:nvCxnSpPr>
        <p:spPr>
          <a:xfrm flipV="1">
            <a:off x="2208625" y="5344958"/>
            <a:ext cx="8400467" cy="2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68" y="5558060"/>
            <a:ext cx="628650" cy="390525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05" y="5558060"/>
            <a:ext cx="601977" cy="632213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4231746" y="6185036"/>
            <a:ext cx="7174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Same process, Thomas Wieland, Logical </a:t>
            </a:r>
            <a:r>
              <a:rPr lang="en-US" dirty="0" smtClean="0"/>
              <a:t>§Homicide 1D8723 DSM-ISV </a:t>
            </a:r>
            <a:r>
              <a:rPr lang="en-US" strike="sngStrike" dirty="0" smtClean="0"/>
              <a:t>Mental Illness( manic to </a:t>
            </a:r>
            <a:r>
              <a:rPr lang="en-US" strike="sngStrike" dirty="0" err="1" smtClean="0"/>
              <a:t>homcide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4269085" y="5553376"/>
            <a:ext cx="94865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Al </a:t>
            </a:r>
            <a:r>
              <a:rPr lang="en-US" sz="800" strike="sngStrike" dirty="0" err="1" smtClean="0"/>
              <a:t>Kaida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Blutrache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tranls</a:t>
            </a:r>
            <a:r>
              <a:rPr lang="en-US" sz="800" strike="sngStrike" dirty="0" smtClean="0"/>
              <a:t>) Blood Revenge; Person lives at </a:t>
            </a:r>
            <a:r>
              <a:rPr lang="en-US" sz="800" strike="sngStrike" dirty="0" err="1" smtClean="0"/>
              <a:t>Elke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40 years ; then died</a:t>
            </a:r>
            <a:endParaRPr lang="en-US" sz="800" strike="sngStrike" dirty="0"/>
          </a:p>
        </p:txBody>
      </p:sp>
      <p:sp>
        <p:nvSpPr>
          <p:cNvPr id="130" name="TextBox 129"/>
          <p:cNvSpPr txBox="1"/>
          <p:nvPr/>
        </p:nvSpPr>
        <p:spPr>
          <a:xfrm>
            <a:off x="4205214" y="5325616"/>
            <a:ext cx="7086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HOMIE:AUSLAIDER</a:t>
            </a:r>
            <a:r>
              <a:rPr lang="en-US" sz="800" strike="sngStrike" dirty="0" err="1" smtClean="0"/>
              <a:t>.flea</a:t>
            </a:r>
            <a:r>
              <a:rPr lang="en-US" dirty="0" smtClean="0"/>
              <a:t> </a:t>
            </a:r>
            <a:r>
              <a:rPr lang="en-US" sz="800" strike="sngStrike" dirty="0" smtClean="0"/>
              <a:t>( </a:t>
            </a:r>
            <a:r>
              <a:rPr lang="en-US" sz="800" strike="sngStrike" dirty="0" err="1" smtClean="0"/>
              <a:t>Gohcoe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mihcelabach,unimog</a:t>
            </a:r>
            <a:r>
              <a:rPr lang="en-US" sz="800" strike="sngStrike" dirty="0" smtClean="0"/>
              <a:t>).</a:t>
            </a:r>
            <a:r>
              <a:rPr lang="en-US" dirty="0" err="1" smtClean="0"/>
              <a:t>TERMAONTOR</a:t>
            </a:r>
            <a:r>
              <a:rPr lang="en-US" sz="800" strike="sngStrike" dirty="0" err="1" smtClean="0"/>
              <a:t>.turkey.gagenau</a:t>
            </a:r>
            <a:r>
              <a:rPr lang="en-US" sz="800" strike="sngStrike" dirty="0" smtClean="0"/>
              <a:t>; </a:t>
            </a:r>
            <a:r>
              <a:rPr lang="en-US" dirty="0" smtClean="0"/>
              <a:t>HOCMI:PETER </a:t>
            </a:r>
            <a:r>
              <a:rPr lang="en-US" sz="800" strike="sngStrike" dirty="0" smtClean="0"/>
              <a:t>sent</a:t>
            </a:r>
            <a:r>
              <a:rPr lang="en-US" dirty="0" smtClean="0"/>
              <a:t> !HOCM:AUSLANER </a:t>
            </a:r>
            <a:r>
              <a:rPr lang="en-US" sz="800" strike="sngStrike" dirty="0" smtClean="0"/>
              <a:t>to </a:t>
            </a:r>
            <a:r>
              <a:rPr lang="en-US" sz="800" strike="sngStrike" dirty="0" err="1" smtClean="0"/>
              <a:t>jason’s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famly</a:t>
            </a:r>
            <a:r>
              <a:rPr lang="en-US" sz="800" strike="sngStrike" dirty="0" smtClean="0"/>
              <a:t> 2017 </a:t>
            </a:r>
            <a:r>
              <a:rPr lang="en-US" sz="800" strike="sngStrike" dirty="0" err="1" smtClean="0"/>
              <a:t>Blutrahe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trnal</a:t>
            </a:r>
            <a:r>
              <a:rPr lang="en-US" sz="800" strike="sngStrike" dirty="0" smtClean="0"/>
              <a:t>) </a:t>
            </a:r>
            <a:r>
              <a:rPr lang="en-US" dirty="0"/>
              <a:t> </a:t>
            </a:r>
            <a:r>
              <a:rPr lang="en-US" sz="800" dirty="0" smtClean="0"/>
              <a:t>blood revenge)</a:t>
            </a:r>
            <a:endParaRPr lang="en-US" sz="800" dirty="0"/>
          </a:p>
        </p:txBody>
      </p:sp>
      <p:sp>
        <p:nvSpPr>
          <p:cNvPr id="131" name="Rectangle 130"/>
          <p:cNvSpPr/>
          <p:nvPr/>
        </p:nvSpPr>
        <p:spPr>
          <a:xfrm>
            <a:off x="10129166" y="5678901"/>
            <a:ext cx="1473536" cy="236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charts</a:t>
            </a:r>
            <a:endParaRPr lang="en-US" dirty="0"/>
          </a:p>
        </p:txBody>
      </p:sp>
      <p:sp>
        <p:nvSpPr>
          <p:cNvPr id="132" name="TextBox 131"/>
          <p:cNvSpPr txBox="1"/>
          <p:nvPr/>
        </p:nvSpPr>
        <p:spPr>
          <a:xfrm>
            <a:off x="10176006" y="5830279"/>
            <a:ext cx="154747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1/2/translate) </a:t>
            </a:r>
          </a:p>
          <a:p>
            <a:r>
              <a:rPr lang="en-US" sz="800" dirty="0" smtClean="0"/>
              <a:t>yes, </a:t>
            </a:r>
            <a:r>
              <a:rPr lang="en-US" sz="800" dirty="0" err="1" smtClean="0"/>
              <a:t>er</a:t>
            </a:r>
            <a:r>
              <a:rPr lang="en-US" sz="800" dirty="0" smtClean="0"/>
              <a:t> can</a:t>
            </a:r>
            <a:endParaRPr lang="en-US" sz="800" dirty="0"/>
          </a:p>
        </p:txBody>
      </p:sp>
      <p:cxnSp>
        <p:nvCxnSpPr>
          <p:cNvPr id="134" name="Straight Connector 133"/>
          <p:cNvCxnSpPr/>
          <p:nvPr/>
        </p:nvCxnSpPr>
        <p:spPr>
          <a:xfrm flipH="1">
            <a:off x="9951731" y="5368404"/>
            <a:ext cx="1771750" cy="954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/>
          <p:cNvSpPr/>
          <p:nvPr/>
        </p:nvSpPr>
        <p:spPr>
          <a:xfrm>
            <a:off x="4205214" y="5411191"/>
            <a:ext cx="7518267" cy="1354379"/>
          </a:xfrm>
          <a:prstGeom prst="rect">
            <a:avLst/>
          </a:prstGeom>
          <a:solidFill>
            <a:srgbClr val="FFFFFF">
              <a:alpha val="8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10603934" y="6556082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Police Sirens: 1:55PM</a:t>
            </a:r>
            <a:endParaRPr lang="en-US" sz="800" dirty="0"/>
          </a:p>
        </p:txBody>
      </p:sp>
      <p:sp>
        <p:nvSpPr>
          <p:cNvPr id="138" name="TextBox 137"/>
          <p:cNvSpPr txBox="1"/>
          <p:nvPr/>
        </p:nvSpPr>
        <p:spPr>
          <a:xfrm>
            <a:off x="9951731" y="4457487"/>
            <a:ext cx="1654427" cy="6540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 March, 1987</a:t>
            </a:r>
          </a:p>
          <a:p>
            <a:r>
              <a:rPr lang="en-US" sz="1050" strike="sngStrike" dirty="0" smtClean="0"/>
              <a:t>“Nana Died”</a:t>
            </a:r>
          </a:p>
          <a:p>
            <a:r>
              <a:rPr lang="en-US" sz="800" strike="sngStrike" dirty="0" smtClean="0"/>
              <a:t>x/y emotion Queen of England</a:t>
            </a:r>
            <a:endParaRPr lang="en-US" sz="800" strike="sngStrike" dirty="0"/>
          </a:p>
        </p:txBody>
      </p:sp>
      <p:sp>
        <p:nvSpPr>
          <p:cNvPr id="139" name="Rectangle 138"/>
          <p:cNvSpPr/>
          <p:nvPr/>
        </p:nvSpPr>
        <p:spPr>
          <a:xfrm>
            <a:off x="10837606" y="988095"/>
            <a:ext cx="1310689" cy="28086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65123" y="5827544"/>
            <a:ext cx="478157" cy="442738"/>
          </a:xfrm>
          <a:prstGeom prst="rect">
            <a:avLst/>
          </a:prstGeom>
        </p:spPr>
      </p:pic>
      <p:sp>
        <p:nvSpPr>
          <p:cNvPr id="142" name="TextBox 141"/>
          <p:cNvSpPr txBox="1"/>
          <p:nvPr/>
        </p:nvSpPr>
        <p:spPr>
          <a:xfrm>
            <a:off x="2175253" y="5475349"/>
            <a:ext cx="1874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000.tw.pns:</a:t>
            </a:r>
            <a:endParaRPr lang="en-US" dirty="0"/>
          </a:p>
          <a:p>
            <a:r>
              <a:rPr lang="en-US" sz="800" strike="sngStrike" dirty="0" smtClean="0"/>
              <a:t>x/y someone walked by added headshot</a:t>
            </a:r>
            <a:endParaRPr lang="en-US" sz="800" strike="sngStrike" dirty="0"/>
          </a:p>
        </p:txBody>
      </p:sp>
      <p:sp>
        <p:nvSpPr>
          <p:cNvPr id="144" name="TextBox 143"/>
          <p:cNvSpPr txBox="1"/>
          <p:nvPr/>
        </p:nvSpPr>
        <p:spPr>
          <a:xfrm>
            <a:off x="8450501" y="5149936"/>
            <a:ext cx="1678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 </a:t>
            </a:r>
            <a:r>
              <a:rPr lang="en-US" sz="800" dirty="0" err="1" smtClean="0"/>
              <a:t>avg.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(member on silence)</a:t>
            </a:r>
            <a:endParaRPr lang="en-US" sz="800" strike="sngStrike" dirty="0"/>
          </a:p>
        </p:txBody>
      </p:sp>
      <p:cxnSp>
        <p:nvCxnSpPr>
          <p:cNvPr id="146" name="Straight Connector 145"/>
          <p:cNvCxnSpPr/>
          <p:nvPr/>
        </p:nvCxnSpPr>
        <p:spPr>
          <a:xfrm>
            <a:off x="8181231" y="5239288"/>
            <a:ext cx="775200" cy="14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10480271" y="5174353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Police Sirens: 2:01PM</a:t>
            </a:r>
            <a:endParaRPr lang="en-US" sz="800" dirty="0"/>
          </a:p>
        </p:txBody>
      </p:sp>
      <p:sp>
        <p:nvSpPr>
          <p:cNvPr id="148" name="TextBox 147"/>
          <p:cNvSpPr txBox="1"/>
          <p:nvPr/>
        </p:nvSpPr>
        <p:spPr>
          <a:xfrm>
            <a:off x="10086068" y="5264169"/>
            <a:ext cx="2016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x/y </a:t>
            </a:r>
            <a:r>
              <a:rPr lang="en-US" sz="800" dirty="0" err="1" smtClean="0"/>
              <a:t>FBI:KIDANPGN.CHART.x</a:t>
            </a:r>
            <a:r>
              <a:rPr lang="en-US" sz="800" dirty="0" smtClean="0"/>
              <a:t>/y[]</a:t>
            </a:r>
          </a:p>
          <a:p>
            <a:r>
              <a:rPr lang="en-US" sz="800" dirty="0" smtClean="0"/>
              <a:t>.</a:t>
            </a:r>
            <a:r>
              <a:rPr lang="en-US" sz="800" strike="sngStrike" dirty="0" smtClean="0"/>
              <a:t>incline for parents(child death); Process</a:t>
            </a:r>
            <a:r>
              <a:rPr lang="en-US" sz="800" dirty="0" smtClean="0"/>
              <a:t> FBI</a:t>
            </a:r>
            <a:endParaRPr lang="en-US" sz="800" dirty="0"/>
          </a:p>
        </p:txBody>
      </p:sp>
      <p:sp>
        <p:nvSpPr>
          <p:cNvPr id="149" name="TextBox 148"/>
          <p:cNvSpPr txBox="1"/>
          <p:nvPr/>
        </p:nvSpPr>
        <p:spPr>
          <a:xfrm>
            <a:off x="10603934" y="4275301"/>
            <a:ext cx="13035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Counter: Life:4x Nana Died</a:t>
            </a:r>
            <a:endParaRPr lang="en-US" sz="800" strike="sngStrike" dirty="0"/>
          </a:p>
        </p:txBody>
      </p:sp>
      <p:sp>
        <p:nvSpPr>
          <p:cNvPr id="150" name="Rectangle 149"/>
          <p:cNvSpPr/>
          <p:nvPr/>
        </p:nvSpPr>
        <p:spPr>
          <a:xfrm>
            <a:off x="11561016" y="5111512"/>
            <a:ext cx="541951" cy="3219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Arrow Connector 151"/>
          <p:cNvCxnSpPr/>
          <p:nvPr/>
        </p:nvCxnSpPr>
        <p:spPr>
          <a:xfrm flipV="1">
            <a:off x="11485852" y="5146006"/>
            <a:ext cx="506899" cy="29872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11498451" y="5132846"/>
            <a:ext cx="51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155" name="Straight Connector 154"/>
          <p:cNvCxnSpPr/>
          <p:nvPr/>
        </p:nvCxnSpPr>
        <p:spPr>
          <a:xfrm flipH="1" flipV="1">
            <a:off x="11498451" y="5270620"/>
            <a:ext cx="409045" cy="235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51717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804381" y="156412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!000.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568" y="2592851"/>
            <a:ext cx="1883728" cy="11710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871" y="2998906"/>
            <a:ext cx="559764" cy="7473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37" y="1832654"/>
            <a:ext cx="876300" cy="876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65" y="3007586"/>
            <a:ext cx="695043" cy="72995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305709" y="3372563"/>
            <a:ext cx="2044911" cy="195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79784" y="3763931"/>
            <a:ext cx="9653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Mattie, has worms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4132522" y="3640580"/>
            <a:ext cx="19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52427" y="3370417"/>
            <a:ext cx="49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45113" y="2389320"/>
            <a:ext cx="2663319" cy="319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345113" y="1748787"/>
            <a:ext cx="3817687" cy="2230588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41" y="3190733"/>
            <a:ext cx="833975" cy="441357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7573108" y="2998906"/>
            <a:ext cx="1098643" cy="7650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loud 34"/>
          <p:cNvSpPr/>
          <p:nvPr/>
        </p:nvSpPr>
        <p:spPr>
          <a:xfrm>
            <a:off x="169879" y="1076191"/>
            <a:ext cx="1359877" cy="127042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11" y="1261849"/>
            <a:ext cx="789415" cy="44207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638109" y="1113553"/>
            <a:ext cx="307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 Mateo, California, Hospital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385030" y="2860431"/>
            <a:ext cx="1499225" cy="1118944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10" idx="1"/>
            <a:endCxn id="10" idx="3"/>
          </p:cNvCxnSpPr>
          <p:nvPr/>
        </p:nvCxnSpPr>
        <p:spPr>
          <a:xfrm>
            <a:off x="2379784" y="3871653"/>
            <a:ext cx="96532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804381" y="3746220"/>
            <a:ext cx="349127" cy="125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95288" y="4104118"/>
            <a:ext cx="10597662" cy="13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0837606" y="988095"/>
            <a:ext cx="1310689" cy="28086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-11723" y="8735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96" y="4473617"/>
            <a:ext cx="909095" cy="604961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2279237" y="4473617"/>
            <a:ext cx="1154254" cy="907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915508" y="4678316"/>
            <a:ext cx="3795633" cy="6173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50" idx="1"/>
          </p:cNvCxnSpPr>
          <p:nvPr/>
        </p:nvCxnSpPr>
        <p:spPr>
          <a:xfrm flipV="1">
            <a:off x="3915508" y="4980796"/>
            <a:ext cx="3938954" cy="621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62564" y="6073429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Police Sirens: 2:09PM</a:t>
            </a:r>
            <a:endParaRPr lang="en-US" sz="800" dirty="0"/>
          </a:p>
        </p:txBody>
      </p:sp>
      <p:sp>
        <p:nvSpPr>
          <p:cNvPr id="55" name="Rectangle 54"/>
          <p:cNvSpPr/>
          <p:nvPr/>
        </p:nvSpPr>
        <p:spPr>
          <a:xfrm>
            <a:off x="4132522" y="4148064"/>
            <a:ext cx="599199" cy="32060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HW-80</a:t>
            </a:r>
            <a:endParaRPr lang="en-US" sz="900" dirty="0"/>
          </a:p>
        </p:txBody>
      </p:sp>
      <p:cxnSp>
        <p:nvCxnSpPr>
          <p:cNvPr id="57" name="Straight Connector 56"/>
          <p:cNvCxnSpPr>
            <a:endCxn id="55" idx="2"/>
          </p:cNvCxnSpPr>
          <p:nvPr/>
        </p:nvCxnSpPr>
        <p:spPr>
          <a:xfrm flipH="1" flipV="1">
            <a:off x="4432122" y="4468667"/>
            <a:ext cx="34370" cy="209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230343" y="4311632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SF-SAC 1hr</a:t>
            </a:r>
            <a:endParaRPr lang="en-US" sz="800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344" y="5408187"/>
            <a:ext cx="826110" cy="466932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5642597" y="5205046"/>
            <a:ext cx="1307699" cy="96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69879" y="4247106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 Accident: 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924636" y="4696421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 accuracy Tyson meets Nana</a:t>
            </a:r>
          </a:p>
          <a:p>
            <a:r>
              <a:rPr lang="en-US" sz="800" dirty="0" smtClean="0"/>
              <a:t>Sharon; Never drive with Nana again</a:t>
            </a:r>
          </a:p>
          <a:p>
            <a:r>
              <a:rPr lang="en-US" sz="800" dirty="0" err="1" smtClean="0"/>
              <a:t>Debroha</a:t>
            </a:r>
            <a:r>
              <a:rPr lang="en-US" sz="800" dirty="0" smtClean="0"/>
              <a:t>?</a:t>
            </a:r>
            <a:endParaRPr lang="en-US" sz="800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895288" y="4776097"/>
            <a:ext cx="16291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4" idx="1"/>
            <a:endCxn id="64" idx="3"/>
          </p:cNvCxnSpPr>
          <p:nvPr/>
        </p:nvCxnSpPr>
        <p:spPr>
          <a:xfrm>
            <a:off x="924636" y="4927254"/>
            <a:ext cx="1712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4636" y="5078578"/>
            <a:ext cx="605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loud 70"/>
          <p:cNvSpPr/>
          <p:nvPr/>
        </p:nvSpPr>
        <p:spPr>
          <a:xfrm>
            <a:off x="6639231" y="5598180"/>
            <a:ext cx="622812" cy="373930"/>
          </a:xfrm>
          <a:prstGeom prst="clou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loud 71"/>
          <p:cNvSpPr/>
          <p:nvPr/>
        </p:nvSpPr>
        <p:spPr>
          <a:xfrm>
            <a:off x="6327825" y="5807221"/>
            <a:ext cx="622812" cy="373930"/>
          </a:xfrm>
          <a:prstGeom prst="clou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2510871" y="5041304"/>
            <a:ext cx="26196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 </a:t>
            </a:r>
            <a:r>
              <a:rPr lang="en-US" dirty="0" err="1" smtClean="0"/>
              <a:t>mp</a:t>
            </a:r>
            <a:r>
              <a:rPr lang="en-US" dirty="0" smtClean="0"/>
              <a:t>/h</a:t>
            </a:r>
          </a:p>
          <a:p>
            <a:r>
              <a:rPr lang="en-US" sz="800" dirty="0" smtClean="0"/>
              <a:t>Assumed: ID-DL--CA.IPX movie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 ID-DL-CA.HOMCIDIE:7Y.DEA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mdma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4" name="Rectangle 73"/>
          <p:cNvSpPr/>
          <p:nvPr/>
        </p:nvSpPr>
        <p:spPr>
          <a:xfrm>
            <a:off x="3551647" y="4216395"/>
            <a:ext cx="595073" cy="4307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623633" y="4179661"/>
            <a:ext cx="4187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65</a:t>
            </a:r>
          </a:p>
          <a:p>
            <a:r>
              <a:rPr lang="en-US" sz="800" dirty="0" smtClean="0"/>
              <a:t>mph</a:t>
            </a:r>
            <a:endParaRPr lang="en-US" sz="800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895288" y="6229398"/>
            <a:ext cx="10597662" cy="13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110578" y="41864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8456090" y="4740326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am going to nana’s house</a:t>
            </a:r>
          </a:p>
          <a:p>
            <a:r>
              <a:rPr lang="en-US" sz="800" strike="sngStrike" dirty="0" smtClean="0"/>
              <a:t>Every 2 weeks I go to nanas </a:t>
            </a:r>
            <a:r>
              <a:rPr lang="en-US" sz="800" strike="sngStrike" dirty="0" err="1" smtClean="0"/>
              <a:t>hosue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Asusem</a:t>
            </a:r>
            <a:r>
              <a:rPr lang="en-US" sz="800" strike="sngStrike" dirty="0" smtClean="0"/>
              <a:t>: Tyson, you should meet nana and go to nanas house</a:t>
            </a:r>
            <a:endParaRPr lang="en-US" sz="800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8134642" y="454479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49817" y="4166016"/>
            <a:ext cx="7184711" cy="1951179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74786" y="5036480"/>
            <a:ext cx="3106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ID-DL-CA.HOMCIDIE:7Y.DEA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mdma</a:t>
            </a:r>
            <a:r>
              <a:rPr lang="en-US" sz="800" strike="sngStrike" dirty="0" smtClean="0"/>
              <a:t>)</a:t>
            </a:r>
            <a:endParaRPr lang="en-US" sz="800" dirty="0"/>
          </a:p>
        </p:txBody>
      </p:sp>
      <p:sp>
        <p:nvSpPr>
          <p:cNvPr id="82" name="Rectangle 81"/>
          <p:cNvSpPr/>
          <p:nvPr/>
        </p:nvSpPr>
        <p:spPr>
          <a:xfrm>
            <a:off x="8079999" y="4611894"/>
            <a:ext cx="3383415" cy="636886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110578" y="5396307"/>
            <a:ext cx="3383415" cy="636886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3330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804381" y="1564121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!000.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6568" y="2592851"/>
            <a:ext cx="1883728" cy="11710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871" y="2998906"/>
            <a:ext cx="559764" cy="74731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37" y="1832654"/>
            <a:ext cx="876300" cy="8763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65" y="3007586"/>
            <a:ext cx="695043" cy="72995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3305709" y="3372563"/>
            <a:ext cx="2044911" cy="195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79784" y="3763931"/>
            <a:ext cx="9653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Mattie, has worms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4132522" y="3640580"/>
            <a:ext cx="195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52427" y="3370417"/>
            <a:ext cx="490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345113" y="2389320"/>
            <a:ext cx="2663319" cy="3196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345113" y="1748787"/>
            <a:ext cx="3817687" cy="2230588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141" y="3190733"/>
            <a:ext cx="833975" cy="441357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7573108" y="2998906"/>
            <a:ext cx="1098643" cy="76502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loud 34"/>
          <p:cNvSpPr/>
          <p:nvPr/>
        </p:nvSpPr>
        <p:spPr>
          <a:xfrm>
            <a:off x="169879" y="1076191"/>
            <a:ext cx="1359877" cy="1270421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11" y="1261849"/>
            <a:ext cx="789415" cy="44207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638109" y="1113553"/>
            <a:ext cx="3073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 Mateo, California, Hospital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385030" y="2860431"/>
            <a:ext cx="1499225" cy="1118944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10" idx="1"/>
            <a:endCxn id="10" idx="3"/>
          </p:cNvCxnSpPr>
          <p:nvPr/>
        </p:nvCxnSpPr>
        <p:spPr>
          <a:xfrm>
            <a:off x="2379784" y="3871653"/>
            <a:ext cx="96532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804381" y="3746220"/>
            <a:ext cx="349127" cy="125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895288" y="4104118"/>
            <a:ext cx="10597662" cy="13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0837606" y="988095"/>
            <a:ext cx="1310689" cy="28086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-11723" y="8735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396" y="4473617"/>
            <a:ext cx="909095" cy="604961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2279237" y="4473617"/>
            <a:ext cx="1154254" cy="907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915508" y="4678316"/>
            <a:ext cx="3795633" cy="6173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>
            <a:stCxn id="50" idx="1"/>
          </p:cNvCxnSpPr>
          <p:nvPr/>
        </p:nvCxnSpPr>
        <p:spPr>
          <a:xfrm flipV="1">
            <a:off x="3915508" y="4980796"/>
            <a:ext cx="3938954" cy="6212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862564" y="6073429"/>
            <a:ext cx="10807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Police Sirens: 2:09PM</a:t>
            </a:r>
            <a:endParaRPr lang="en-US" sz="800" dirty="0"/>
          </a:p>
        </p:txBody>
      </p:sp>
      <p:sp>
        <p:nvSpPr>
          <p:cNvPr id="55" name="Rectangle 54"/>
          <p:cNvSpPr/>
          <p:nvPr/>
        </p:nvSpPr>
        <p:spPr>
          <a:xfrm>
            <a:off x="4132522" y="4148064"/>
            <a:ext cx="599199" cy="32060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HW-80</a:t>
            </a:r>
            <a:endParaRPr lang="en-US" sz="900" dirty="0"/>
          </a:p>
        </p:txBody>
      </p:sp>
      <p:cxnSp>
        <p:nvCxnSpPr>
          <p:cNvPr id="57" name="Straight Connector 56"/>
          <p:cNvCxnSpPr>
            <a:endCxn id="55" idx="2"/>
          </p:cNvCxnSpPr>
          <p:nvPr/>
        </p:nvCxnSpPr>
        <p:spPr>
          <a:xfrm flipH="1" flipV="1">
            <a:off x="4432122" y="4468667"/>
            <a:ext cx="34370" cy="209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230343" y="4311632"/>
            <a:ext cx="63350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SF-SAC 1hr</a:t>
            </a:r>
            <a:endParaRPr lang="en-US" sz="800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344" y="5408187"/>
            <a:ext cx="826110" cy="466932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5642597" y="5205046"/>
            <a:ext cx="1307699" cy="961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69879" y="4247106"/>
            <a:ext cx="163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1989 Accident: 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924636" y="4696421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 accuracy Tyson meets Nana</a:t>
            </a:r>
          </a:p>
          <a:p>
            <a:r>
              <a:rPr lang="en-US" sz="800" dirty="0" smtClean="0"/>
              <a:t>Sharon; Never drive with Nana again</a:t>
            </a:r>
          </a:p>
          <a:p>
            <a:r>
              <a:rPr lang="en-US" sz="800" dirty="0" err="1" smtClean="0"/>
              <a:t>Debroha</a:t>
            </a:r>
            <a:r>
              <a:rPr lang="en-US" sz="800" dirty="0" smtClean="0"/>
              <a:t>?</a:t>
            </a:r>
            <a:endParaRPr lang="en-US" sz="800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895288" y="4776097"/>
            <a:ext cx="16291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4" idx="1"/>
            <a:endCxn id="64" idx="3"/>
          </p:cNvCxnSpPr>
          <p:nvPr/>
        </p:nvCxnSpPr>
        <p:spPr>
          <a:xfrm>
            <a:off x="924636" y="4927254"/>
            <a:ext cx="1712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924636" y="5078578"/>
            <a:ext cx="605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loud 70"/>
          <p:cNvSpPr/>
          <p:nvPr/>
        </p:nvSpPr>
        <p:spPr>
          <a:xfrm>
            <a:off x="6639231" y="5598180"/>
            <a:ext cx="622812" cy="373930"/>
          </a:xfrm>
          <a:prstGeom prst="clou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loud 71"/>
          <p:cNvSpPr/>
          <p:nvPr/>
        </p:nvSpPr>
        <p:spPr>
          <a:xfrm>
            <a:off x="6327825" y="5807221"/>
            <a:ext cx="622812" cy="373930"/>
          </a:xfrm>
          <a:prstGeom prst="clou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2510871" y="5041304"/>
            <a:ext cx="261962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 </a:t>
            </a:r>
            <a:r>
              <a:rPr lang="en-US" dirty="0" err="1" smtClean="0"/>
              <a:t>mp</a:t>
            </a:r>
            <a:r>
              <a:rPr lang="en-US" dirty="0" smtClean="0"/>
              <a:t>/h</a:t>
            </a:r>
          </a:p>
          <a:p>
            <a:r>
              <a:rPr lang="en-US" sz="800" dirty="0" smtClean="0"/>
              <a:t>Assumed: ID-DL--CA.IPX movie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 ID-DL-CA.HOMCIDIE:7Y.DEA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mdma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74" name="Rectangle 73"/>
          <p:cNvSpPr/>
          <p:nvPr/>
        </p:nvSpPr>
        <p:spPr>
          <a:xfrm>
            <a:off x="3551647" y="4216395"/>
            <a:ext cx="595073" cy="4307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3623633" y="4179661"/>
            <a:ext cx="4187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65</a:t>
            </a:r>
          </a:p>
          <a:p>
            <a:r>
              <a:rPr lang="en-US" sz="800" dirty="0" smtClean="0"/>
              <a:t>mph</a:t>
            </a:r>
            <a:endParaRPr lang="en-US" sz="800" dirty="0"/>
          </a:p>
        </p:txBody>
      </p:sp>
      <p:cxnSp>
        <p:nvCxnSpPr>
          <p:cNvPr id="76" name="Straight Connector 75"/>
          <p:cNvCxnSpPr/>
          <p:nvPr/>
        </p:nvCxnSpPr>
        <p:spPr>
          <a:xfrm>
            <a:off x="895288" y="6229398"/>
            <a:ext cx="10597662" cy="134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110578" y="41864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8456090" y="4740326"/>
            <a:ext cx="27510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am going to nana’s house</a:t>
            </a:r>
          </a:p>
          <a:p>
            <a:r>
              <a:rPr lang="en-US" sz="800" strike="sngStrike" dirty="0" smtClean="0"/>
              <a:t>Every 2 weeks I go to nanas </a:t>
            </a:r>
            <a:r>
              <a:rPr lang="en-US" sz="800" strike="sngStrike" dirty="0" err="1" smtClean="0"/>
              <a:t>hosue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Asusem</a:t>
            </a:r>
            <a:r>
              <a:rPr lang="en-US" sz="800" strike="sngStrike" dirty="0" smtClean="0"/>
              <a:t>: Tyson, you should meet nana and go to nanas house</a:t>
            </a:r>
            <a:endParaRPr lang="en-US" sz="800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8134642" y="4544792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849817" y="4166016"/>
            <a:ext cx="7184711" cy="1951179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574786" y="5036480"/>
            <a:ext cx="3106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ID-DL-CA.HOMCIDIE:7Y.DEA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mdma</a:t>
            </a:r>
            <a:r>
              <a:rPr lang="en-US" sz="800" strike="sngStrike" dirty="0" smtClean="0"/>
              <a:t>)</a:t>
            </a:r>
            <a:endParaRPr lang="en-US" sz="800" dirty="0"/>
          </a:p>
        </p:txBody>
      </p:sp>
      <p:sp>
        <p:nvSpPr>
          <p:cNvPr id="82" name="Rectangle 81"/>
          <p:cNvSpPr/>
          <p:nvPr/>
        </p:nvSpPr>
        <p:spPr>
          <a:xfrm>
            <a:off x="8079999" y="4611894"/>
            <a:ext cx="3383415" cy="636886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8110578" y="5396307"/>
            <a:ext cx="3383415" cy="636886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545116" y="1564121"/>
            <a:ext cx="2696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MLK(</a:t>
            </a:r>
            <a:r>
              <a:rPr lang="en-US" dirty="0" err="1" smtClean="0"/>
              <a:t>burlinggame</a:t>
            </a:r>
            <a:r>
              <a:rPr lang="en-US" dirty="0" smtClean="0"/>
              <a:t>)</a:t>
            </a:r>
          </a:p>
          <a:p>
            <a:r>
              <a:rPr lang="en-US" sz="800" dirty="0" smtClean="0"/>
              <a:t>Rosa, (</a:t>
            </a:r>
            <a:r>
              <a:rPr lang="en-US" sz="800" dirty="0" err="1" smtClean="0"/>
              <a:t>color:pink</a:t>
            </a:r>
            <a:r>
              <a:rPr lang="en-US" sz="800" dirty="0" smtClean="0"/>
              <a:t>)</a:t>
            </a:r>
            <a:r>
              <a:rPr lang="en-US" dirty="0" smtClean="0"/>
              <a:t>.</a:t>
            </a:r>
            <a:r>
              <a:rPr lang="en-US" dirty="0" err="1" smtClean="0"/>
              <a:t>nonPoliceQOS.</a:t>
            </a:r>
            <a:r>
              <a:rPr lang="en-US" sz="800" strike="sngStrike" dirty="0" err="1" smtClean="0"/>
              <a:t>hospital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807041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45" name="Rectangle 44"/>
          <p:cNvSpPr/>
          <p:nvPr/>
        </p:nvSpPr>
        <p:spPr>
          <a:xfrm>
            <a:off x="9475175" y="1120040"/>
            <a:ext cx="2476758" cy="60325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Marlin Ave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2038011" y="1389129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KYLE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11" y="1723292"/>
            <a:ext cx="2453190" cy="318914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1805354" y="1268963"/>
            <a:ext cx="2250831" cy="3994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805354" y="1389129"/>
            <a:ext cx="1008184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106" y="5726622"/>
            <a:ext cx="378069" cy="353625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8804031" y="5580185"/>
            <a:ext cx="1160584" cy="500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87" y="4912439"/>
            <a:ext cx="296084" cy="395287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7643447" y="4786914"/>
            <a:ext cx="1160584" cy="5000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185" y="1723293"/>
            <a:ext cx="572086" cy="1430216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4736123" y="1389129"/>
            <a:ext cx="1078523" cy="18698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506" y="1569734"/>
            <a:ext cx="2287465" cy="2287465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6318738" y="1569734"/>
            <a:ext cx="1948191" cy="2123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695950" y="3937680"/>
            <a:ext cx="524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Mother(!</a:t>
            </a:r>
            <a:r>
              <a:rPr lang="en-US" strike="sngStrike" dirty="0" err="1" smtClean="0"/>
              <a:t>monkies</a:t>
            </a:r>
            <a:r>
              <a:rPr lang="en-US" strike="sngStrike" dirty="0" smtClean="0"/>
              <a:t>):</a:t>
            </a:r>
            <a:r>
              <a:rPr lang="en-US" dirty="0" smtClean="0"/>
              <a:t>  </a:t>
            </a:r>
            <a:r>
              <a:rPr lang="en-US" strike="sngStrike" dirty="0" smtClean="0"/>
              <a:t>I go to a party late and leave early</a:t>
            </a:r>
            <a:endParaRPr lang="en-US" strike="sngStrike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02" y="3937680"/>
            <a:ext cx="545277" cy="362857"/>
          </a:xfrm>
          <a:prstGeom prst="rect">
            <a:avLst/>
          </a:prstGeom>
        </p:spPr>
      </p:pic>
      <p:sp>
        <p:nvSpPr>
          <p:cNvPr id="63" name="Rectangle 62"/>
          <p:cNvSpPr/>
          <p:nvPr/>
        </p:nvSpPr>
        <p:spPr>
          <a:xfrm>
            <a:off x="10105292" y="3857199"/>
            <a:ext cx="820616" cy="449813"/>
          </a:xfrm>
          <a:prstGeom prst="rect">
            <a:avLst/>
          </a:prstGeom>
          <a:solidFill>
            <a:srgbClr val="FFC000">
              <a:alpha val="8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9976338" y="3641755"/>
            <a:ext cx="11897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High School Photograph</a:t>
            </a:r>
            <a:endParaRPr lang="en-US" sz="800" dirty="0"/>
          </a:p>
        </p:txBody>
      </p:sp>
      <p:sp>
        <p:nvSpPr>
          <p:cNvPr id="67" name="TextBox 66"/>
          <p:cNvSpPr txBox="1"/>
          <p:nvPr/>
        </p:nvSpPr>
        <p:spPr>
          <a:xfrm>
            <a:off x="9976338" y="3477325"/>
            <a:ext cx="17123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41.000.!JFK(HOMCIDIE:CHANZELOR)</a:t>
            </a:r>
            <a:endParaRPr lang="en-US" sz="800" dirty="0"/>
          </a:p>
        </p:txBody>
      </p:sp>
      <p:cxnSp>
        <p:nvCxnSpPr>
          <p:cNvPr id="85" name="Straight Connector 84"/>
          <p:cNvCxnSpPr/>
          <p:nvPr/>
        </p:nvCxnSpPr>
        <p:spPr>
          <a:xfrm flipV="1">
            <a:off x="10260102" y="3937680"/>
            <a:ext cx="79476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121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85" y="1473309"/>
            <a:ext cx="2018230" cy="15812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86862" y="984738"/>
            <a:ext cx="3493476" cy="2497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677" y="1137947"/>
            <a:ext cx="954699" cy="5552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44308" y="1230923"/>
            <a:ext cx="4517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Phone; IPX </a:t>
            </a:r>
            <a:r>
              <a:rPr lang="en-US" dirty="0" err="1" smtClean="0"/>
              <a:t>eval</a:t>
            </a:r>
            <a:r>
              <a:rPr lang="en-US" dirty="0" smtClean="0"/>
              <a:t> 1994 beat said  POPE:ITALIEN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9624646" y="1160700"/>
            <a:ext cx="1500554" cy="659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47" y="3278798"/>
            <a:ext cx="1537584" cy="11517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698" y="2670019"/>
            <a:ext cx="881649" cy="115170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4196862" y="2637692"/>
            <a:ext cx="937846" cy="1688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934308" y="2684585"/>
            <a:ext cx="1569030" cy="2274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880" y="3854650"/>
            <a:ext cx="881649" cy="115170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380892" y="4595446"/>
            <a:ext cx="4861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 </a:t>
            </a:r>
            <a:r>
              <a:rPr lang="en-US" dirty="0" err="1" smtClean="0"/>
              <a:t>yo</a:t>
            </a:r>
            <a:r>
              <a:rPr lang="en-US" dirty="0" smtClean="0"/>
              <a:t> </a:t>
            </a:r>
            <a:r>
              <a:rPr lang="en-US" dirty="0" err="1" smtClean="0"/>
              <a:t>uwant</a:t>
            </a:r>
            <a:r>
              <a:rPr lang="en-US" dirty="0" smtClean="0"/>
              <a:t> to look like that when you 40? Or 30?</a:t>
            </a:r>
          </a:p>
          <a:p>
            <a:r>
              <a:rPr lang="en-US" dirty="0" smtClean="0"/>
              <a:t>[x] no  !no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4349262" y="2544494"/>
            <a:ext cx="1614809" cy="1933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127" y="2932476"/>
            <a:ext cx="1608732" cy="1215902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6506308" y="2932476"/>
            <a:ext cx="2426677" cy="1088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872" y="1918015"/>
            <a:ext cx="1752600" cy="26193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429315" y="5057111"/>
            <a:ext cx="3399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Yes. </a:t>
            </a:r>
            <a:r>
              <a:rPr lang="en-US" dirty="0" err="1" smtClean="0"/>
              <a:t>Diveristy</a:t>
            </a:r>
            <a:r>
              <a:rPr lang="en-US" dirty="0" smtClean="0"/>
              <a:t> </a:t>
            </a:r>
            <a:r>
              <a:rPr lang="en-US" dirty="0" err="1" smtClean="0"/>
              <a:t>resons</a:t>
            </a:r>
            <a:r>
              <a:rPr lang="en-US" dirty="0" smtClean="0"/>
              <a:t> and </a:t>
            </a:r>
            <a:r>
              <a:rPr lang="en-US" dirty="0" err="1" smtClean="0"/>
              <a:t>evaluatin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028" y="5051310"/>
            <a:ext cx="314325" cy="314325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8698523" y="5241777"/>
            <a:ext cx="3287667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620423" y="5057111"/>
            <a:ext cx="80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[x] yes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190" y="4325815"/>
            <a:ext cx="2038350" cy="22479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9654" y="4325815"/>
            <a:ext cx="1611702" cy="22479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506308" y="5426443"/>
            <a:ext cx="776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Stefan</a:t>
            </a:r>
            <a:endParaRPr lang="en-US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6822831" y="1473309"/>
            <a:ext cx="4602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5714347" y="984738"/>
            <a:ext cx="791961" cy="7084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7760676" y="1338081"/>
            <a:ext cx="937847" cy="262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05" y="1097159"/>
            <a:ext cx="1299157" cy="1835317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212128" y="5387623"/>
            <a:ext cx="30458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Arnold </a:t>
            </a:r>
            <a:r>
              <a:rPr lang="en-US" dirty="0" err="1" smtClean="0"/>
              <a:t>Schwaegger</a:t>
            </a:r>
            <a:r>
              <a:rPr lang="en-US" dirty="0" smtClean="0"/>
              <a:t> the movie </a:t>
            </a:r>
          </a:p>
          <a:p>
            <a:r>
              <a:rPr lang="en-US" sz="800" dirty="0" smtClean="0"/>
              <a:t>(</a:t>
            </a:r>
            <a:r>
              <a:rPr lang="en-US" sz="800" dirty="0" err="1" smtClean="0"/>
              <a:t>Featurng</a:t>
            </a:r>
            <a:r>
              <a:rPr lang="en-US" sz="800" dirty="0" smtClean="0"/>
              <a:t>: Barack Obama)</a:t>
            </a:r>
            <a:endParaRPr lang="en-US" sz="8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 flipV="1">
            <a:off x="7283059" y="5880066"/>
            <a:ext cx="1718912" cy="82708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270045" y="519171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 flipH="1" flipV="1">
            <a:off x="7212128" y="5561910"/>
            <a:ext cx="3455872" cy="5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894827" y="5274101"/>
            <a:ext cx="3658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fine</a:t>
            </a:r>
            <a:endParaRPr lang="en-US" sz="900" dirty="0"/>
          </a:p>
        </p:txBody>
      </p:sp>
      <p:sp>
        <p:nvSpPr>
          <p:cNvPr id="48" name="TextBox 47"/>
          <p:cNvSpPr txBox="1"/>
          <p:nvPr/>
        </p:nvSpPr>
        <p:spPr>
          <a:xfrm>
            <a:off x="2196843" y="6547168"/>
            <a:ext cx="9252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Is that OK Stefan?</a:t>
            </a:r>
            <a:endParaRPr lang="en-US" sz="8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6389077" y="4430502"/>
            <a:ext cx="444352" cy="21544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Age: 7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820143" y="6055277"/>
            <a:ext cx="444352" cy="21544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Age: 7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524026" y="6025912"/>
            <a:ext cx="1550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 People, 30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711595" y="6325692"/>
            <a:ext cx="7761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Skin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wringelks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10524026" y="6162999"/>
            <a:ext cx="1462164" cy="162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820143" y="6541136"/>
            <a:ext cx="2534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CPVA. </a:t>
            </a:r>
            <a:r>
              <a:rPr lang="en-US" strike="sngStrike" dirty="0" smtClean="0"/>
              <a:t>Data collection</a:t>
            </a:r>
            <a:endParaRPr lang="en-US" strike="sngStrike" dirty="0"/>
          </a:p>
        </p:txBody>
      </p:sp>
      <p:cxnSp>
        <p:nvCxnSpPr>
          <p:cNvPr id="57" name="Straight Arrow Connector 56"/>
          <p:cNvCxnSpPr>
            <a:stCxn id="55" idx="0"/>
          </p:cNvCxnSpPr>
          <p:nvPr/>
        </p:nvCxnSpPr>
        <p:spPr>
          <a:xfrm flipH="1" flipV="1">
            <a:off x="3445921" y="5365635"/>
            <a:ext cx="7641620" cy="1175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0373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2008355" y="4787063"/>
            <a:ext cx="2542306" cy="32933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45" name="Rectangle 44"/>
          <p:cNvSpPr/>
          <p:nvPr/>
        </p:nvSpPr>
        <p:spPr>
          <a:xfrm>
            <a:off x="9475175" y="1120040"/>
            <a:ext cx="2476758" cy="60325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Marlin Ave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352853" y="1460993"/>
            <a:ext cx="9605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Pepper in nose</a:t>
            </a:r>
            <a:endParaRPr lang="en-US" sz="10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054" y="1185667"/>
            <a:ext cx="1676397" cy="760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09" y="1203618"/>
            <a:ext cx="990898" cy="74221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42323" y="2368177"/>
            <a:ext cx="76567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!41.HOMCIDE:NANA favorite restraint</a:t>
            </a:r>
          </a:p>
          <a:p>
            <a:r>
              <a:rPr lang="en-US" dirty="0" smtClean="0"/>
              <a:t>Diversity/</a:t>
            </a:r>
            <a:r>
              <a:rPr lang="en-US" b="1" i="1" dirty="0" smtClean="0"/>
              <a:t>AFFERMATIVE ACTION	</a:t>
            </a:r>
            <a:r>
              <a:rPr lang="en-US" sz="800" i="1" strike="sngStrike" dirty="0" smtClean="0"/>
              <a:t>Oriental </a:t>
            </a:r>
            <a:r>
              <a:rPr lang="en-US" sz="800" i="1" strike="sngStrike" dirty="0" err="1" smtClean="0"/>
              <a:t>Restraunt</a:t>
            </a:r>
            <a:endParaRPr lang="en-US" sz="800" i="1" strike="sngStrike" dirty="0" smtClean="0"/>
          </a:p>
          <a:p>
            <a:r>
              <a:rPr lang="en-US" b="1" i="1" dirty="0"/>
              <a:t>	</a:t>
            </a:r>
            <a:r>
              <a:rPr lang="en-US" b="1" i="1" dirty="0" smtClean="0"/>
              <a:t>			</a:t>
            </a:r>
            <a:r>
              <a:rPr lang="en-US" i="1" dirty="0" smtClean="0"/>
              <a:t>“</a:t>
            </a:r>
            <a:r>
              <a:rPr lang="en-US" i="1" strike="sngStrike" dirty="0" smtClean="0"/>
              <a:t>Nana’s </a:t>
            </a:r>
            <a:r>
              <a:rPr lang="en-US" i="1" strike="sngStrike" dirty="0"/>
              <a:t>f</a:t>
            </a:r>
            <a:r>
              <a:rPr lang="en-US" i="1" strike="sngStrike" dirty="0" smtClean="0"/>
              <a:t>avorite Restaurant and Papa’s”</a:t>
            </a:r>
            <a:endParaRPr lang="en-US" i="1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6474507" y="2508854"/>
            <a:ext cx="16642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eval.1D8723.§422.6 Hate Crime</a:t>
            </a:r>
            <a:endParaRPr lang="en-US" sz="900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133662" y="937961"/>
            <a:ext cx="1171145" cy="1007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587262" y="891069"/>
            <a:ext cx="1583416" cy="1195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09" y="3572861"/>
            <a:ext cx="869772" cy="869772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1863970" y="3541579"/>
            <a:ext cx="1358177" cy="901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383704" y="3500996"/>
            <a:ext cx="10400724" cy="47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502156" y="4599025"/>
            <a:ext cx="10282272" cy="52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26042" y="3162442"/>
            <a:ext cx="1912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Assuemd</a:t>
            </a:r>
            <a:r>
              <a:rPr lang="en-US" sz="800" dirty="0" smtClean="0"/>
              <a:t>: Waiter: Phil was in Korean War</a:t>
            </a:r>
          </a:p>
          <a:p>
            <a:r>
              <a:rPr lang="en-US" sz="800" dirty="0" smtClean="0"/>
              <a:t>I know Phil and Phil knows me</a:t>
            </a:r>
            <a:endParaRPr lang="en-US" sz="800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6226042" y="3162442"/>
            <a:ext cx="1569805" cy="338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195187" y="2492821"/>
            <a:ext cx="8226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Bad </a:t>
            </a:r>
            <a:r>
              <a:rPr lang="en-US" sz="800" strike="sngStrike" dirty="0" err="1" smtClean="0"/>
              <a:t>words</a:t>
            </a:r>
            <a:r>
              <a:rPr lang="en-US" sz="800" dirty="0" err="1" smtClean="0"/>
              <a:t>.eval</a:t>
            </a:r>
            <a:endParaRPr lang="en-US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3880401" y="4281866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WW2.</a:t>
            </a:r>
            <a:r>
              <a:rPr lang="en-US" sz="800" strike="sngStrike" dirty="0" smtClean="0"/>
              <a:t>marx(</a:t>
            </a:r>
            <a:r>
              <a:rPr lang="en-US" sz="800" strike="sngStrike" dirty="0" err="1" smtClean="0"/>
              <a:t>hitler</a:t>
            </a:r>
            <a:r>
              <a:rPr lang="en-US" sz="800" strike="sngStrike" dirty="0" smtClean="0"/>
              <a:t> hand and drive)</a:t>
            </a:r>
            <a:endParaRPr lang="en-US" sz="800" strike="sngStrike" dirty="0"/>
          </a:p>
        </p:txBody>
      </p:sp>
      <p:cxnSp>
        <p:nvCxnSpPr>
          <p:cNvPr id="32" name="Straight Arrow Connector 31"/>
          <p:cNvCxnSpPr>
            <a:stCxn id="30" idx="1"/>
          </p:cNvCxnSpPr>
          <p:nvPr/>
        </p:nvCxnSpPr>
        <p:spPr>
          <a:xfrm flipH="1">
            <a:off x="2133662" y="4466532"/>
            <a:ext cx="1746739" cy="26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502157" y="3561095"/>
            <a:ext cx="707596" cy="8697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880401" y="4171343"/>
            <a:ext cx="7296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2013 DUB-FC</a:t>
            </a:r>
            <a:endParaRPr lang="en-US" sz="800" dirty="0"/>
          </a:p>
        </p:txBody>
      </p:sp>
      <p:sp>
        <p:nvSpPr>
          <p:cNvPr id="38" name="Oval 37"/>
          <p:cNvSpPr/>
          <p:nvPr/>
        </p:nvSpPr>
        <p:spPr>
          <a:xfrm>
            <a:off x="1688123" y="3992106"/>
            <a:ext cx="167832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840523" y="4144506"/>
            <a:ext cx="167832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1992923" y="3945216"/>
            <a:ext cx="167832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1848773" y="3865591"/>
            <a:ext cx="52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285907" y="3631884"/>
            <a:ext cx="8418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!Pepper </a:t>
            </a:r>
            <a:r>
              <a:rPr lang="en-US" sz="800" strike="sngStrike" dirty="0"/>
              <a:t>in nose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58267" y="2003014"/>
            <a:ext cx="2360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1955+3=DATING GAME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880" y="1997002"/>
            <a:ext cx="568928" cy="44573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539262" y="2147748"/>
            <a:ext cx="3048000" cy="175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1462355" y="5781157"/>
            <a:ext cx="7555493" cy="625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08989" y="3780578"/>
            <a:ext cx="3978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hand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52000" y="3183011"/>
            <a:ext cx="9861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2013</a:t>
            </a:r>
          </a:p>
          <a:p>
            <a:r>
              <a:rPr lang="en-US" sz="800" strike="sngStrike" dirty="0" smtClean="0"/>
              <a:t>Remote control car</a:t>
            </a:r>
            <a:endParaRPr lang="en-US" sz="800" strike="sngStrike" dirty="0"/>
          </a:p>
        </p:txBody>
      </p:sp>
      <p:sp>
        <p:nvSpPr>
          <p:cNvPr id="56" name="Rectangle 55"/>
          <p:cNvSpPr/>
          <p:nvPr/>
        </p:nvSpPr>
        <p:spPr>
          <a:xfrm>
            <a:off x="286631" y="115007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1975</a:t>
            </a:r>
            <a:endParaRPr lang="en-US" b="1" dirty="0"/>
          </a:p>
        </p:txBody>
      </p:sp>
      <p:sp>
        <p:nvSpPr>
          <p:cNvPr id="58" name="TextBox 57"/>
          <p:cNvSpPr txBox="1"/>
          <p:nvPr/>
        </p:nvSpPr>
        <p:spPr>
          <a:xfrm>
            <a:off x="1383705" y="5180934"/>
            <a:ext cx="93185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Asusemd</a:t>
            </a:r>
            <a:r>
              <a:rPr lang="en-US" dirty="0" smtClean="0"/>
              <a:t>; </a:t>
            </a:r>
            <a:r>
              <a:rPr lang="en-US" dirty="0" err="1" smtClean="0"/>
              <a:t>WWI.mark</a:t>
            </a:r>
            <a:r>
              <a:rPr lang="en-US" dirty="0" smtClean="0"/>
              <a:t> </a:t>
            </a:r>
            <a:r>
              <a:rPr lang="en-US" dirty="0" err="1" smtClean="0"/>
              <a:t>ryan</a:t>
            </a:r>
            <a:r>
              <a:rPr lang="en-US" dirty="0" smtClean="0"/>
              <a:t> </a:t>
            </a:r>
            <a:r>
              <a:rPr lang="en-US" dirty="0" err="1" smtClean="0"/>
              <a:t>mckormick</a:t>
            </a:r>
            <a:r>
              <a:rPr lang="en-US" dirty="0" smtClean="0"/>
              <a:t>  </a:t>
            </a:r>
            <a:r>
              <a:rPr lang="en-US" dirty="0" err="1" smtClean="0"/>
              <a:t>HOMCE:TRANVESTI:mathew</a:t>
            </a:r>
            <a:r>
              <a:rPr lang="en-US" dirty="0" smtClean="0"/>
              <a:t>: they killed </a:t>
            </a:r>
            <a:r>
              <a:rPr lang="en-US" dirty="0" err="1" smtClean="0"/>
              <a:t>hime</a:t>
            </a:r>
            <a:r>
              <a:rPr lang="en-US" dirty="0" smtClean="0"/>
              <a:t>  IPX </a:t>
            </a:r>
            <a:r>
              <a:rPr lang="en-US" dirty="0" err="1" smtClean="0"/>
              <a:t>tim</a:t>
            </a:r>
            <a:endParaRPr lang="en-US" dirty="0" smtClean="0"/>
          </a:p>
          <a:p>
            <a:r>
              <a:rPr lang="en-US" strike="sngStrike" dirty="0" smtClean="0"/>
              <a:t>Why Ryan CEO Visa looks like Kaiser, Andreas </a:t>
            </a:r>
            <a:r>
              <a:rPr lang="en-US" dirty="0" smtClean="0"/>
              <a:t>CIVIL CODE </a:t>
            </a:r>
            <a:r>
              <a:rPr lang="en-US" dirty="0" err="1" smtClean="0"/>
              <a:t>vioaosnt</a:t>
            </a:r>
            <a:r>
              <a:rPr lang="en-US" dirty="0" smtClean="0"/>
              <a:t> 6c PENGTAONG.VIRIGNA.MARY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383704" y="4735990"/>
            <a:ext cx="8450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 </a:t>
            </a:r>
            <a:r>
              <a:rPr lang="en-US" dirty="0" smtClean="0">
                <a:solidFill>
                  <a:schemeClr val="bg1"/>
                </a:solidFill>
              </a:rPr>
              <a:t>LEAD.CLUE.INVESTGATOIN</a:t>
            </a:r>
            <a:r>
              <a:rPr lang="en-US" dirty="0" smtClean="0"/>
              <a:t>  mapping 2013,2014 </a:t>
            </a:r>
            <a:r>
              <a:rPr lang="en-US" dirty="0" err="1" smtClean="0"/>
              <a:t>target.architecture</a:t>
            </a:r>
            <a:r>
              <a:rPr lang="en-US" dirty="0" smtClean="0"/>
              <a:t> 2016 </a:t>
            </a:r>
            <a:r>
              <a:rPr lang="en-US" dirty="0" err="1" smtClean="0"/>
              <a:t>visa.apple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1361520" y="4757332"/>
            <a:ext cx="9623673" cy="1127075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91084" y="4660615"/>
            <a:ext cx="125867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2023 </a:t>
            </a:r>
            <a:r>
              <a:rPr lang="en-US" sz="800" b="1" dirty="0" smtClean="0"/>
              <a:t>Investigation</a:t>
            </a:r>
          </a:p>
          <a:p>
            <a:endParaRPr lang="en-US" sz="800" dirty="0"/>
          </a:p>
        </p:txBody>
      </p:sp>
      <p:sp>
        <p:nvSpPr>
          <p:cNvPr id="71" name="TextBox 70"/>
          <p:cNvSpPr txBox="1"/>
          <p:nvPr/>
        </p:nvSpPr>
        <p:spPr>
          <a:xfrm>
            <a:off x="212890" y="54118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2013</a:t>
            </a:r>
            <a:endParaRPr lang="en-US" b="1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980" y="5839268"/>
            <a:ext cx="628650" cy="390525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521" y="6034530"/>
            <a:ext cx="227851" cy="206611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014942" y="6301738"/>
            <a:ext cx="19559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SOAP business process format, structure and security in logical </a:t>
            </a:r>
            <a:r>
              <a:rPr lang="en-US" sz="800" strike="sngStrike" dirty="0" err="1" smtClean="0"/>
              <a:t>formating</a:t>
            </a:r>
            <a:endParaRPr lang="en-US" sz="800" strike="sngStrike" dirty="0"/>
          </a:p>
        </p:txBody>
      </p:sp>
      <p:cxnSp>
        <p:nvCxnSpPr>
          <p:cNvPr id="76" name="Straight Connector 75"/>
          <p:cNvCxnSpPr>
            <a:endCxn id="72" idx="0"/>
          </p:cNvCxnSpPr>
          <p:nvPr/>
        </p:nvCxnSpPr>
        <p:spPr>
          <a:xfrm flipV="1">
            <a:off x="1014942" y="6034530"/>
            <a:ext cx="184505" cy="2768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1963" y="1445665"/>
            <a:ext cx="628650" cy="390525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415615" y="1207872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</a:t>
            </a:r>
            <a:endParaRPr lang="en-US" sz="800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1419" y="2313591"/>
            <a:ext cx="628650" cy="390525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9647220" y="2700089"/>
            <a:ext cx="25573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41.!DEA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cocain</a:t>
            </a:r>
            <a:r>
              <a:rPr lang="en-US" sz="800" strike="sngStrike" dirty="0" smtClean="0"/>
              <a:t>) don’t put </a:t>
            </a:r>
            <a:r>
              <a:rPr lang="en-US" sz="800" strike="sngStrike" dirty="0" err="1" smtClean="0"/>
              <a:t>peper</a:t>
            </a:r>
            <a:r>
              <a:rPr lang="en-US" sz="800" strike="sngStrike" dirty="0" smtClean="0"/>
              <a:t> in nose, as he(</a:t>
            </a:r>
            <a:r>
              <a:rPr lang="en-US" sz="800" strike="sngStrike" dirty="0" err="1" smtClean="0"/>
              <a:t>sieltn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ukn</a:t>
            </a:r>
            <a:r>
              <a:rPr lang="en-US" sz="800" strike="sngStrike" dirty="0" smtClean="0"/>
              <a:t>)</a:t>
            </a:r>
            <a:r>
              <a:rPr lang="en-US" sz="800" strike="sngStrike" dirty="0" err="1" smtClean="0"/>
              <a:t>i</a:t>
            </a:r>
            <a:r>
              <a:rPr lang="en-US" sz="800" strike="sngStrike" dirty="0" smtClean="0"/>
              <a:t>.</a:t>
            </a:r>
            <a:r>
              <a:rPr lang="en-US" dirty="0" smtClean="0"/>
              <a:t> 1984/1986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9475175" y="2096274"/>
            <a:ext cx="12282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MOTHER</a:t>
            </a:r>
            <a:r>
              <a:rPr lang="en-US" sz="900" strike="sngStrike" dirty="0" err="1" smtClean="0"/>
              <a:t>:phil.</a:t>
            </a:r>
            <a:r>
              <a:rPr lang="en-US" sz="900" dirty="0" err="1" smtClean="0"/>
              <a:t>JFK.MLK</a:t>
            </a:r>
            <a:endParaRPr lang="en-US" sz="900" dirty="0"/>
          </a:p>
        </p:txBody>
      </p:sp>
      <p:sp>
        <p:nvSpPr>
          <p:cNvPr id="83" name="Rectangle 82"/>
          <p:cNvSpPr/>
          <p:nvPr/>
        </p:nvSpPr>
        <p:spPr>
          <a:xfrm>
            <a:off x="9475175" y="2106579"/>
            <a:ext cx="2309253" cy="1127075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3222147" y="6034530"/>
            <a:ext cx="4714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HOMCIDE:BILL:PENTAGON:WILLIAM(BILL)</a:t>
            </a:r>
          </a:p>
          <a:p>
            <a:r>
              <a:rPr lang="en-US" strike="sngStrike" dirty="0" smtClean="0"/>
              <a:t>Reasons to investigate </a:t>
            </a:r>
            <a:r>
              <a:rPr lang="en-US" dirty="0" smtClean="0"/>
              <a:t>1994 Bill(William) L    lace</a:t>
            </a:r>
            <a:endParaRPr lang="en-US" dirty="0"/>
          </a:p>
        </p:txBody>
      </p:sp>
      <p:sp>
        <p:nvSpPr>
          <p:cNvPr id="88" name="Heart 87"/>
          <p:cNvSpPr/>
          <p:nvPr/>
        </p:nvSpPr>
        <p:spPr>
          <a:xfrm>
            <a:off x="4550661" y="6034530"/>
            <a:ext cx="252987" cy="276832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Heart 88"/>
          <p:cNvSpPr/>
          <p:nvPr/>
        </p:nvSpPr>
        <p:spPr>
          <a:xfrm>
            <a:off x="6974368" y="6402503"/>
            <a:ext cx="252987" cy="276832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8606517" y="6241141"/>
            <a:ext cx="3320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ATOMCLOCI(WW2:HOMICIE:BILL)</a:t>
            </a:r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8606517" y="6083550"/>
            <a:ext cx="1290738" cy="215444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LEAD.CLUE.INVESTGATOIN</a:t>
            </a:r>
            <a:endParaRPr lang="en-US" sz="800" dirty="0"/>
          </a:p>
        </p:txBody>
      </p:sp>
      <p:sp>
        <p:nvSpPr>
          <p:cNvPr id="92" name="TextBox 91"/>
          <p:cNvSpPr txBox="1"/>
          <p:nvPr/>
        </p:nvSpPr>
        <p:spPr>
          <a:xfrm>
            <a:off x="8555155" y="579301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1428169" y="6010790"/>
            <a:ext cx="15504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a</a:t>
            </a:r>
            <a:r>
              <a:rPr lang="en-US" sz="800" dirty="0" err="1" smtClean="0"/>
              <a:t>vg</a:t>
            </a:r>
            <a:r>
              <a:rPr lang="en-US" sz="800" dirty="0" smtClean="0"/>
              <a:t>(LEVEL: work.private.!D8723)</a:t>
            </a:r>
            <a:endParaRPr lang="en-US" sz="800" dirty="0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5762" y="1180074"/>
            <a:ext cx="1158745" cy="772496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V="1">
            <a:off x="5170678" y="1109344"/>
            <a:ext cx="1253668" cy="112627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039" y="3890646"/>
            <a:ext cx="628650" cy="390525"/>
          </a:xfrm>
          <a:prstGeom prst="rect">
            <a:avLst/>
          </a:prstGeom>
        </p:spPr>
      </p:pic>
      <p:cxnSp>
        <p:nvCxnSpPr>
          <p:cNvPr id="101" name="Straight Connector 100"/>
          <p:cNvCxnSpPr/>
          <p:nvPr/>
        </p:nvCxnSpPr>
        <p:spPr>
          <a:xfrm>
            <a:off x="1493619" y="1195565"/>
            <a:ext cx="364738" cy="246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/>
          <p:cNvSpPr/>
          <p:nvPr/>
        </p:nvSpPr>
        <p:spPr>
          <a:xfrm>
            <a:off x="7342062" y="1016605"/>
            <a:ext cx="121539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high school class of 1979</a:t>
            </a:r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457" y="1274450"/>
            <a:ext cx="615384" cy="395604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V="1">
            <a:off x="7227355" y="1242131"/>
            <a:ext cx="846285" cy="503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7259668" y="1585476"/>
            <a:ext cx="222195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Sirents:2:54PM</a:t>
            </a:r>
          </a:p>
          <a:p>
            <a:r>
              <a:rPr lang="en-US" sz="800" dirty="0" err="1" smtClean="0"/>
              <a:t>Collectng</a:t>
            </a:r>
            <a:r>
              <a:rPr lang="en-US" sz="800" dirty="0" smtClean="0"/>
              <a:t> Data x/y</a:t>
            </a:r>
          </a:p>
          <a:p>
            <a:r>
              <a:rPr lang="en-US" sz="800" dirty="0" smtClean="0"/>
              <a:t>Dr. Dr. Prof. Joe </a:t>
            </a:r>
            <a:r>
              <a:rPr lang="en-US" sz="800" dirty="0" err="1" smtClean="0"/>
              <a:t>Fishan</a:t>
            </a:r>
            <a:r>
              <a:rPr lang="en-US" sz="800" dirty="0" smtClean="0"/>
              <a:t> (long hair) </a:t>
            </a:r>
          </a:p>
          <a:p>
            <a:r>
              <a:rPr lang="en-US" sz="800" dirty="0" smtClean="0"/>
              <a:t>!</a:t>
            </a:r>
            <a:r>
              <a:rPr lang="en-US" sz="800" dirty="0" err="1" smtClean="0"/>
              <a:t>CPVA.Bradley</a:t>
            </a:r>
            <a:r>
              <a:rPr lang="en-US" sz="800" dirty="0" smtClean="0"/>
              <a:t> Johns (long hair) </a:t>
            </a:r>
          </a:p>
          <a:p>
            <a:r>
              <a:rPr lang="en-US" sz="800" dirty="0" smtClean="0"/>
              <a:t>My high school boyfriend !boyfriend </a:t>
            </a:r>
          </a:p>
          <a:p>
            <a:r>
              <a:rPr lang="en-US" sz="800" dirty="0" err="1" smtClean="0"/>
              <a:t>nonPocliContenItem</a:t>
            </a:r>
            <a:r>
              <a:rPr lang="en-US" sz="800" dirty="0" smtClean="0"/>
              <a:t> San Mateo High 0.001 DEA</a:t>
            </a:r>
            <a:endParaRPr lang="en-US" sz="800" dirty="0"/>
          </a:p>
        </p:txBody>
      </p:sp>
      <p:sp>
        <p:nvSpPr>
          <p:cNvPr id="107" name="Rectangle 106"/>
          <p:cNvSpPr/>
          <p:nvPr/>
        </p:nvSpPr>
        <p:spPr>
          <a:xfrm>
            <a:off x="7239517" y="1029601"/>
            <a:ext cx="2041972" cy="1462858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7825185" y="1555133"/>
            <a:ext cx="7538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smtClean="0"/>
              <a:t>1c to 12c</a:t>
            </a:r>
            <a:endParaRPr lang="en-US" sz="1200" strike="sngStrike" dirty="0"/>
          </a:p>
        </p:txBody>
      </p:sp>
    </p:spTree>
    <p:extLst>
      <p:ext uri="{BB962C8B-B14F-4D97-AF65-F5344CB8AC3E}">
        <p14:creationId xmlns:p14="http://schemas.microsoft.com/office/powerpoint/2010/main" val="24334473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/>
          <p:cNvSpPr/>
          <p:nvPr/>
        </p:nvSpPr>
        <p:spPr>
          <a:xfrm>
            <a:off x="6950242" y="6088212"/>
            <a:ext cx="4251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[x] no</a:t>
            </a:r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962" y="814763"/>
            <a:ext cx="1277308" cy="71903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45" name="Rectangle 44"/>
          <p:cNvSpPr/>
          <p:nvPr/>
        </p:nvSpPr>
        <p:spPr>
          <a:xfrm>
            <a:off x="9475175" y="1120040"/>
            <a:ext cx="2476758" cy="60325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Quartz Circle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814" y="1950141"/>
            <a:ext cx="996463" cy="60549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4732" y="2050256"/>
            <a:ext cx="628650" cy="390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7831" y="2050256"/>
            <a:ext cx="806969" cy="5053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307831" y="1723292"/>
            <a:ext cx="806969" cy="226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VISA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307831" y="1723292"/>
            <a:ext cx="806969" cy="926123"/>
          </a:xfrm>
          <a:prstGeom prst="rect">
            <a:avLst/>
          </a:prstGeom>
          <a:solidFill>
            <a:srgbClr val="FFFF00">
              <a:alpha val="8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307831" y="1723292"/>
            <a:ext cx="806969" cy="926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307831" y="1490045"/>
            <a:ext cx="6238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Ibm.portal</a:t>
            </a:r>
            <a:endParaRPr lang="en-US" sz="800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3272662" y="2749530"/>
            <a:ext cx="1923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Find a new wife, </a:t>
            </a:r>
            <a:r>
              <a:rPr lang="en-US" sz="800" dirty="0" err="1" smtClean="0"/>
              <a:t>agrements</a:t>
            </a:r>
            <a:r>
              <a:rPr lang="en-US" sz="800" dirty="0" smtClean="0"/>
              <a:t> (upstairs)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 smtClean="0"/>
              <a:t>Find a new </a:t>
            </a:r>
            <a:r>
              <a:rPr lang="en-US" sz="800" dirty="0" err="1" smtClean="0"/>
              <a:t>girlfreind</a:t>
            </a:r>
            <a:endParaRPr lang="en-US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5185173" y="2624005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WWI</a:t>
            </a:r>
            <a:r>
              <a:rPr lang="en-US" dirty="0" err="1" smtClean="0"/>
              <a:t>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wii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9989" y="3434983"/>
            <a:ext cx="1868920" cy="51734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272662" y="3247298"/>
            <a:ext cx="1085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!000.tw.pns.VIRGINA.</a:t>
            </a:r>
            <a:endParaRPr lang="en-US" sz="800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4814099" y="3779952"/>
            <a:ext cx="47481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female</a:t>
            </a:r>
            <a:endParaRPr lang="en-US" sz="800" dirty="0"/>
          </a:p>
        </p:txBody>
      </p:sp>
      <p:sp>
        <p:nvSpPr>
          <p:cNvPr id="48" name="Rectangle 47"/>
          <p:cNvSpPr/>
          <p:nvPr/>
        </p:nvSpPr>
        <p:spPr>
          <a:xfrm>
            <a:off x="3319646" y="3462742"/>
            <a:ext cx="2116590" cy="584579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3419989" y="3434983"/>
            <a:ext cx="1868920" cy="602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683" y="3558945"/>
            <a:ext cx="614485" cy="408912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6986802" y="3434984"/>
            <a:ext cx="782300" cy="7380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2229308" y="4852560"/>
            <a:ext cx="2086708" cy="4249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229308" y="5379145"/>
            <a:ext cx="2086708" cy="7688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1000" y="4794566"/>
            <a:ext cx="333787" cy="352331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2450123" y="4582951"/>
            <a:ext cx="586154" cy="636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6683019" y="1950141"/>
            <a:ext cx="1182663" cy="4906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854462" y="2112995"/>
            <a:ext cx="199140" cy="41939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1323623" y="430714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0682" y="3887674"/>
            <a:ext cx="628650" cy="390525"/>
          </a:xfrm>
          <a:prstGeom prst="rect">
            <a:avLst/>
          </a:prstGeom>
        </p:spPr>
      </p:pic>
      <p:cxnSp>
        <p:nvCxnSpPr>
          <p:cNvPr id="68" name="Straight Connector 67"/>
          <p:cNvCxnSpPr>
            <a:endCxn id="53" idx="1"/>
          </p:cNvCxnSpPr>
          <p:nvPr/>
        </p:nvCxnSpPr>
        <p:spPr>
          <a:xfrm flipH="1">
            <a:off x="2581000" y="4777080"/>
            <a:ext cx="468924" cy="193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6986802" y="2440781"/>
            <a:ext cx="175998" cy="1832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593104" y="2440781"/>
            <a:ext cx="175998" cy="18322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6518031" y="2624005"/>
            <a:ext cx="4607169" cy="62329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>
            <a:stCxn id="74" idx="1"/>
            <a:endCxn id="74" idx="3"/>
          </p:cNvCxnSpPr>
          <p:nvPr/>
        </p:nvCxnSpPr>
        <p:spPr>
          <a:xfrm>
            <a:off x="6518031" y="2935652"/>
            <a:ext cx="4607169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8804031" y="3526736"/>
            <a:ext cx="3509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LABOR CORE.CIVIL CODE: </a:t>
            </a:r>
            <a:r>
              <a:rPr lang="en-US" dirty="0" err="1" smtClean="0"/>
              <a:t>visa.legal</a:t>
            </a:r>
            <a:r>
              <a:rPr lang="en-US" dirty="0" smtClean="0"/>
              <a:t>.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vp.italy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6683019" y="1990022"/>
            <a:ext cx="1171443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Associates</a:t>
            </a:r>
            <a:endParaRPr lang="en-US" sz="800" strike="sngStrike" dirty="0"/>
          </a:p>
        </p:txBody>
      </p:sp>
      <p:sp>
        <p:nvSpPr>
          <p:cNvPr id="82" name="TextBox 81"/>
          <p:cNvSpPr txBox="1"/>
          <p:nvPr/>
        </p:nvSpPr>
        <p:spPr>
          <a:xfrm>
            <a:off x="11125200" y="1141183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ATOMICLOCK</a:t>
            </a:r>
            <a:endParaRPr lang="en-US" sz="800" dirty="0"/>
          </a:p>
        </p:txBody>
      </p:sp>
      <p:sp>
        <p:nvSpPr>
          <p:cNvPr id="84" name="TextBox 83"/>
          <p:cNvSpPr txBox="1"/>
          <p:nvPr/>
        </p:nvSpPr>
        <p:spPr>
          <a:xfrm>
            <a:off x="751920" y="1084504"/>
            <a:ext cx="1128194" cy="369332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VP - CPVA</a:t>
            </a:r>
            <a:endParaRPr lang="en-US" b="1" dirty="0"/>
          </a:p>
        </p:txBody>
      </p:sp>
      <p:cxnSp>
        <p:nvCxnSpPr>
          <p:cNvPr id="86" name="Straight Connector 85"/>
          <p:cNvCxnSpPr/>
          <p:nvPr/>
        </p:nvCxnSpPr>
        <p:spPr>
          <a:xfrm>
            <a:off x="324974" y="1597767"/>
            <a:ext cx="86164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986" y="1140037"/>
            <a:ext cx="518274" cy="287547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787" y="1125219"/>
            <a:ext cx="310872" cy="310872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>
            <a:off x="2039814" y="1196462"/>
            <a:ext cx="1891906" cy="781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60659" y="1094672"/>
            <a:ext cx="149981" cy="371005"/>
          </a:xfrm>
          <a:prstGeom prst="rect">
            <a:avLst/>
          </a:prstGeom>
        </p:spPr>
      </p:pic>
      <p:sp>
        <p:nvSpPr>
          <p:cNvPr id="95" name="Rectangle 94"/>
          <p:cNvSpPr/>
          <p:nvPr/>
        </p:nvSpPr>
        <p:spPr>
          <a:xfrm>
            <a:off x="2046697" y="1073272"/>
            <a:ext cx="1885023" cy="331525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346" y="1274602"/>
            <a:ext cx="265535" cy="273946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4571340" y="963276"/>
            <a:ext cx="3850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!KIM</a:t>
            </a:r>
            <a:endParaRPr lang="en-US" sz="800" strike="sngStrike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588" y="1256325"/>
            <a:ext cx="320720" cy="313655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 flipV="1">
            <a:off x="4113689" y="1250465"/>
            <a:ext cx="1129459" cy="2003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29" y="896157"/>
            <a:ext cx="245111" cy="338792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 flipV="1">
            <a:off x="4077709" y="934645"/>
            <a:ext cx="1129459" cy="2003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529500" y="1120040"/>
            <a:ext cx="1391403" cy="239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2267624" y="1982463"/>
            <a:ext cx="782300" cy="738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2640001" y="2541092"/>
            <a:ext cx="3289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ads</a:t>
            </a:r>
            <a:endParaRPr lang="en-US" sz="800" strike="sngStrike" dirty="0"/>
          </a:p>
        </p:txBody>
      </p:sp>
      <p:sp>
        <p:nvSpPr>
          <p:cNvPr id="111" name="TextBox 110"/>
          <p:cNvSpPr txBox="1"/>
          <p:nvPr/>
        </p:nvSpPr>
        <p:spPr>
          <a:xfrm>
            <a:off x="1371919" y="1273281"/>
            <a:ext cx="4475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JOB(S)</a:t>
            </a:r>
            <a:endParaRPr lang="en-US" sz="800" dirty="0"/>
          </a:p>
        </p:txBody>
      </p:sp>
      <p:cxnSp>
        <p:nvCxnSpPr>
          <p:cNvPr id="113" name="Straight Connector 112"/>
          <p:cNvCxnSpPr>
            <a:stCxn id="84" idx="2"/>
            <a:endCxn id="84" idx="3"/>
          </p:cNvCxnSpPr>
          <p:nvPr/>
        </p:nvCxnSpPr>
        <p:spPr>
          <a:xfrm flipV="1">
            <a:off x="1316017" y="1269170"/>
            <a:ext cx="56409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5980245" y="5869425"/>
            <a:ext cx="4578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	</a:t>
            </a:r>
            <a:r>
              <a:rPr lang="en-US" sz="800" strike="sngStrike" dirty="0" smtClean="0"/>
              <a:t>Name Change free pizza Kimberly</a:t>
            </a:r>
          </a:p>
          <a:p>
            <a:r>
              <a:rPr lang="en-US" sz="800" dirty="0"/>
              <a:t>	</a:t>
            </a:r>
            <a:r>
              <a:rPr lang="en-US" sz="800" strike="sngStrike" dirty="0" smtClean="0"/>
              <a:t>Do you want to show up at Kimberly house with name changes to free pizza?  Jack?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6961632" y="5869425"/>
            <a:ext cx="3597110" cy="402467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6986802" y="5289718"/>
            <a:ext cx="3374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 though he was </a:t>
            </a:r>
            <a:r>
              <a:rPr lang="en-US" dirty="0" err="1" smtClean="0"/>
              <a:t>jesus</a:t>
            </a:r>
            <a:r>
              <a:rPr lang="en-US" dirty="0" smtClean="0"/>
              <a:t> !--romans</a:t>
            </a:r>
            <a:endParaRPr lang="en-US" dirty="0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701" y="5235224"/>
            <a:ext cx="475155" cy="475155"/>
          </a:xfrm>
          <a:prstGeom prst="rect">
            <a:avLst/>
          </a:prstGeom>
        </p:spPr>
      </p:pic>
      <p:cxnSp>
        <p:nvCxnSpPr>
          <p:cNvPr id="121" name="Straight Connector 120"/>
          <p:cNvCxnSpPr>
            <a:stCxn id="118" idx="1"/>
            <a:endCxn id="119" idx="1"/>
          </p:cNvCxnSpPr>
          <p:nvPr/>
        </p:nvCxnSpPr>
        <p:spPr>
          <a:xfrm flipV="1">
            <a:off x="6986802" y="5472802"/>
            <a:ext cx="3196899" cy="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6870447" y="4961616"/>
            <a:ext cx="85472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nonPoliceRTA</a:t>
            </a:r>
            <a:r>
              <a:rPr lang="en-US" sz="800" dirty="0"/>
              <a:t>[]:</a:t>
            </a:r>
          </a:p>
        </p:txBody>
      </p:sp>
      <p:sp>
        <p:nvSpPr>
          <p:cNvPr id="125" name="Rectangle 124"/>
          <p:cNvSpPr/>
          <p:nvPr/>
        </p:nvSpPr>
        <p:spPr>
          <a:xfrm>
            <a:off x="6961632" y="5256583"/>
            <a:ext cx="3222069" cy="402467"/>
          </a:xfrm>
          <a:prstGeom prst="rect">
            <a:avLst/>
          </a:prstGeom>
          <a:solidFill>
            <a:srgbClr val="FFFFFF">
              <a:alpha val="9411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5781214" y="1981609"/>
            <a:ext cx="829056" cy="4193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Foster City</a:t>
            </a:r>
            <a:endParaRPr lang="en-US" sz="800" dirty="0"/>
          </a:p>
        </p:txBody>
      </p:sp>
      <p:sp>
        <p:nvSpPr>
          <p:cNvPr id="128" name="Rectangle 127"/>
          <p:cNvSpPr/>
          <p:nvPr/>
        </p:nvSpPr>
        <p:spPr>
          <a:xfrm>
            <a:off x="10722948" y="1985762"/>
            <a:ext cx="829056" cy="41939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Dublin</a:t>
            </a:r>
            <a:endParaRPr lang="en-US" sz="800" dirty="0"/>
          </a:p>
        </p:txBody>
      </p:sp>
      <p:sp>
        <p:nvSpPr>
          <p:cNvPr id="129" name="TextBox 128"/>
          <p:cNvSpPr txBox="1"/>
          <p:nvPr/>
        </p:nvSpPr>
        <p:spPr>
          <a:xfrm>
            <a:off x="5980245" y="3995396"/>
            <a:ext cx="5574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</a:t>
            </a:r>
            <a:r>
              <a:rPr lang="en-US" b="1" dirty="0" smtClean="0"/>
              <a:t>.IMPORT </a:t>
            </a:r>
            <a:r>
              <a:rPr lang="en-US" strike="sngStrike" dirty="0" smtClean="0"/>
              <a:t>VP(director)</a:t>
            </a:r>
            <a:r>
              <a:rPr lang="en-US" dirty="0" smtClean="0"/>
              <a:t>.</a:t>
            </a:r>
            <a:r>
              <a:rPr lang="en-US" sz="800" strike="sngStrike" dirty="0" err="1" smtClean="0"/>
              <a:t>apple.tango</a:t>
            </a:r>
            <a:r>
              <a:rPr lang="en-US" sz="800" strike="sngStrike" dirty="0" smtClean="0"/>
              <a:t>:  NATHAN FERRIS: thank you for bring coffee; or bring coffee</a:t>
            </a:r>
            <a:endParaRPr lang="en-US" sz="800" strike="sngStrike" dirty="0"/>
          </a:p>
        </p:txBody>
      </p:sp>
      <p:cxnSp>
        <p:nvCxnSpPr>
          <p:cNvPr id="131" name="Straight Arrow Connector 130"/>
          <p:cNvCxnSpPr>
            <a:endCxn id="111" idx="2"/>
          </p:cNvCxnSpPr>
          <p:nvPr/>
        </p:nvCxnSpPr>
        <p:spPr>
          <a:xfrm flipH="1" flipV="1">
            <a:off x="1595698" y="1488725"/>
            <a:ext cx="5997406" cy="2684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 flipV="1">
            <a:off x="3557078" y="1329105"/>
            <a:ext cx="3736679" cy="2829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191241" y="1484877"/>
            <a:ext cx="19463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0.0001 GOD. 0.01 </a:t>
            </a:r>
            <a:r>
              <a:rPr lang="en-US" sz="800" dirty="0" err="1" smtClean="0"/>
              <a:t>ZIPsame</a:t>
            </a:r>
            <a:endParaRPr lang="en-US" sz="800" dirty="0" smtClean="0"/>
          </a:p>
          <a:p>
            <a:r>
              <a:rPr lang="en-US" sz="800" dirty="0" smtClean="0"/>
              <a:t>JOB(S): content items VP</a:t>
            </a:r>
          </a:p>
          <a:p>
            <a:r>
              <a:rPr lang="en-US" sz="800" strike="sngStrike" dirty="0" smtClean="0"/>
              <a:t>Get garbage from Obama in content items</a:t>
            </a:r>
          </a:p>
          <a:p>
            <a:r>
              <a:rPr lang="en-US" sz="800" strike="sngStrike" dirty="0" smtClean="0"/>
              <a:t>Filter garbage</a:t>
            </a:r>
          </a:p>
          <a:p>
            <a:r>
              <a:rPr lang="en-US" sz="800" strike="sngStrike" dirty="0" smtClean="0"/>
              <a:t>Add garbage </a:t>
            </a:r>
            <a:endParaRPr lang="en-US" sz="800" strike="sngStrike" dirty="0"/>
          </a:p>
        </p:txBody>
      </p:sp>
      <p:cxnSp>
        <p:nvCxnSpPr>
          <p:cNvPr id="137" name="Straight Connector 136"/>
          <p:cNvCxnSpPr/>
          <p:nvPr/>
        </p:nvCxnSpPr>
        <p:spPr>
          <a:xfrm flipV="1">
            <a:off x="0" y="1533794"/>
            <a:ext cx="621792" cy="416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 flipV="1">
            <a:off x="152400" y="1686194"/>
            <a:ext cx="621792" cy="416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27" idx="2"/>
          </p:cNvCxnSpPr>
          <p:nvPr/>
        </p:nvCxnSpPr>
        <p:spPr>
          <a:xfrm>
            <a:off x="6195742" y="2401007"/>
            <a:ext cx="0" cy="319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11137476" y="2376198"/>
            <a:ext cx="0" cy="247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" name="Picture 14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423" y="4516726"/>
            <a:ext cx="173787" cy="223686"/>
          </a:xfrm>
          <a:prstGeom prst="rect">
            <a:avLst/>
          </a:prstGeom>
        </p:spPr>
      </p:pic>
      <p:cxnSp>
        <p:nvCxnSpPr>
          <p:cNvPr id="145" name="Straight Connector 144"/>
          <p:cNvCxnSpPr/>
          <p:nvPr/>
        </p:nvCxnSpPr>
        <p:spPr>
          <a:xfrm>
            <a:off x="2955658" y="4468038"/>
            <a:ext cx="634008" cy="308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Cube 145"/>
          <p:cNvSpPr/>
          <p:nvPr/>
        </p:nvSpPr>
        <p:spPr>
          <a:xfrm>
            <a:off x="2033812" y="3763401"/>
            <a:ext cx="817766" cy="30806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docs</a:t>
            </a:r>
            <a:endParaRPr lang="en-US" sz="800" strike="sngStrike" dirty="0"/>
          </a:p>
        </p:txBody>
      </p:sp>
      <p:sp>
        <p:nvSpPr>
          <p:cNvPr id="147" name="TextBox 146"/>
          <p:cNvSpPr txBox="1"/>
          <p:nvPr/>
        </p:nvSpPr>
        <p:spPr>
          <a:xfrm>
            <a:off x="3070223" y="4171238"/>
            <a:ext cx="5774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unknown</a:t>
            </a:r>
            <a:endParaRPr lang="en-US" sz="800" strike="sngStrike" dirty="0"/>
          </a:p>
        </p:txBody>
      </p:sp>
      <p:sp>
        <p:nvSpPr>
          <p:cNvPr id="148" name="Rectangle 147"/>
          <p:cNvSpPr/>
          <p:nvPr/>
        </p:nvSpPr>
        <p:spPr>
          <a:xfrm>
            <a:off x="2137608" y="4822163"/>
            <a:ext cx="2433732" cy="137377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9" name="Rectangle 148"/>
          <p:cNvSpPr/>
          <p:nvPr/>
        </p:nvSpPr>
        <p:spPr>
          <a:xfrm>
            <a:off x="2098078" y="4456400"/>
            <a:ext cx="2643822" cy="174167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0" name="Picture 14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44027" y="4077399"/>
            <a:ext cx="277228" cy="340337"/>
          </a:xfrm>
          <a:prstGeom prst="rect">
            <a:avLst/>
          </a:prstGeom>
        </p:spPr>
      </p:pic>
      <p:sp>
        <p:nvSpPr>
          <p:cNvPr id="151" name="Rectangle 150"/>
          <p:cNvSpPr/>
          <p:nvPr/>
        </p:nvSpPr>
        <p:spPr>
          <a:xfrm>
            <a:off x="2086891" y="4118097"/>
            <a:ext cx="2626455" cy="20898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3" name="Straight Connector 152"/>
          <p:cNvCxnSpPr/>
          <p:nvPr/>
        </p:nvCxnSpPr>
        <p:spPr>
          <a:xfrm flipV="1">
            <a:off x="3647625" y="4171238"/>
            <a:ext cx="668391" cy="246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5052082" y="4174387"/>
            <a:ext cx="482770" cy="2051280"/>
          </a:xfrm>
          <a:prstGeom prst="rect">
            <a:avLst/>
          </a:prstGeom>
          <a:solidFill>
            <a:srgbClr val="417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88" y="4196115"/>
            <a:ext cx="394042" cy="528097"/>
          </a:xfrm>
          <a:prstGeom prst="rect">
            <a:avLst/>
          </a:prstGeom>
        </p:spPr>
      </p:pic>
      <p:sp>
        <p:nvSpPr>
          <p:cNvPr id="156" name="TextBox 155"/>
          <p:cNvSpPr txBox="1"/>
          <p:nvPr/>
        </p:nvSpPr>
        <p:spPr>
          <a:xfrm>
            <a:off x="1251307" y="4590480"/>
            <a:ext cx="865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TORT-3</a:t>
            </a:r>
            <a:endParaRPr lang="en-US" dirty="0"/>
          </a:p>
        </p:txBody>
      </p:sp>
      <p:sp>
        <p:nvSpPr>
          <p:cNvPr id="157" name="Rectangle 156"/>
          <p:cNvSpPr/>
          <p:nvPr/>
        </p:nvSpPr>
        <p:spPr>
          <a:xfrm>
            <a:off x="2137608" y="4158818"/>
            <a:ext cx="3425798" cy="2049160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TextBox 157"/>
          <p:cNvSpPr txBox="1"/>
          <p:nvPr/>
        </p:nvSpPr>
        <p:spPr>
          <a:xfrm rot="5400000">
            <a:off x="4703433" y="5248565"/>
            <a:ext cx="1194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solidFill>
                  <a:schemeClr val="bg1"/>
                </a:solidFill>
              </a:rPr>
              <a:t>FACEBOOK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2137608" y="4692934"/>
            <a:ext cx="4656731" cy="1503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036" y="4975246"/>
            <a:ext cx="568081" cy="416303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5710977" y="4666339"/>
            <a:ext cx="10198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VIRINGA.MARY</a:t>
            </a:r>
            <a:endParaRPr lang="en-US" sz="1050" dirty="0"/>
          </a:p>
        </p:txBody>
      </p:sp>
      <p:sp>
        <p:nvSpPr>
          <p:cNvPr id="162" name="TextBox 161"/>
          <p:cNvSpPr txBox="1"/>
          <p:nvPr/>
        </p:nvSpPr>
        <p:spPr>
          <a:xfrm>
            <a:off x="4042986" y="4062447"/>
            <a:ext cx="17636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ATOMCLOCIK(JOEPHSE.TERMINATOR)</a:t>
            </a:r>
            <a:endParaRPr lang="en-US" sz="800" dirty="0"/>
          </a:p>
        </p:txBody>
      </p:sp>
      <p:sp>
        <p:nvSpPr>
          <p:cNvPr id="163" name="TextBox 162"/>
          <p:cNvSpPr txBox="1"/>
          <p:nvPr/>
        </p:nvSpPr>
        <p:spPr>
          <a:xfrm>
            <a:off x="1956796" y="6228467"/>
            <a:ext cx="1162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POLICE SIRENS: 3:37PM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2245159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8651631" y="5794537"/>
            <a:ext cx="3051513" cy="911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14" y="1524000"/>
            <a:ext cx="702534" cy="7378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92" y="1495057"/>
            <a:ext cx="1152241" cy="7667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10829" y="1169635"/>
            <a:ext cx="729071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!WWI.HISTORY </a:t>
            </a:r>
            <a:endParaRPr lang="en-US" sz="8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036" y="1495057"/>
            <a:ext cx="1172004" cy="77991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542039" y="1093609"/>
            <a:ext cx="17427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5.0</a:t>
            </a:r>
            <a:endParaRPr lang="en-US" sz="96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95" y="3020384"/>
            <a:ext cx="702534" cy="73782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73" y="2991441"/>
            <a:ext cx="1152241" cy="766764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017" y="2991441"/>
            <a:ext cx="1172004" cy="77991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9199277" y="1495057"/>
            <a:ext cx="1342762" cy="7155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230807" y="2576253"/>
            <a:ext cx="7730386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dirty="0" smtClean="0"/>
              <a:t>WWI.DEUTSCH</a:t>
            </a:r>
            <a:endParaRPr lang="en-US" sz="9600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9370036" y="2917467"/>
            <a:ext cx="1367562" cy="7814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1002294" y="3052207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5.0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648191" y="1437166"/>
            <a:ext cx="593976" cy="823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608295" y="2835357"/>
            <a:ext cx="794936" cy="975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59562" y="4489938"/>
            <a:ext cx="4794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Draw the </a:t>
            </a:r>
            <a:r>
              <a:rPr lang="en-US" dirty="0" err="1" smtClean="0"/>
              <a:t>Weimaer</a:t>
            </a:r>
            <a:r>
              <a:rPr lang="en-US" dirty="0" smtClean="0"/>
              <a:t> republic </a:t>
            </a:r>
            <a:r>
              <a:rPr lang="en-US" dirty="0" err="1" smtClean="0"/>
              <a:t>Wappen</a:t>
            </a:r>
            <a:r>
              <a:rPr lang="en-US" dirty="0" smtClean="0"/>
              <a:t> or City Flags</a:t>
            </a:r>
          </a:p>
          <a:p>
            <a:r>
              <a:rPr lang="en-US" dirty="0" smtClean="0"/>
              <a:t>Visa </a:t>
            </a:r>
            <a:r>
              <a:rPr lang="en-US" dirty="0" err="1" smtClean="0"/>
              <a:t>Godlen</a:t>
            </a:r>
            <a:r>
              <a:rPr lang="en-US" dirty="0" smtClean="0"/>
              <a:t> Blue (</a:t>
            </a:r>
            <a:r>
              <a:rPr lang="en-US" dirty="0" err="1" smtClean="0"/>
              <a:t>unknow</a:t>
            </a:r>
            <a:r>
              <a:rPr lang="en-US" dirty="0" smtClean="0"/>
              <a:t>) 1994/5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27" y="4475888"/>
            <a:ext cx="1152241" cy="766764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608295" y="4295489"/>
            <a:ext cx="3531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WWI.CVIL CODE Age 14, 1994, 18??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1608295" y="5005984"/>
            <a:ext cx="35314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WWI.CVIL CODE Age 14, 1994, 18??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310829" y="5477432"/>
            <a:ext cx="93923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ID:DL-CA:!41 	</a:t>
            </a:r>
            <a:r>
              <a:rPr lang="en-US" sz="8800" dirty="0" smtClean="0">
                <a:solidFill>
                  <a:schemeClr val="accent4"/>
                </a:solidFill>
              </a:rPr>
              <a:t>CA-16</a:t>
            </a:r>
            <a:endParaRPr lang="en-US" sz="8800" dirty="0">
              <a:solidFill>
                <a:schemeClr val="accent4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03" y="5817325"/>
            <a:ext cx="1152241" cy="766764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7017" y="5794537"/>
            <a:ext cx="765150" cy="76515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810467" y="4380859"/>
            <a:ext cx="1927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Univeristy</a:t>
            </a:r>
            <a:r>
              <a:rPr lang="en-US" dirty="0" smtClean="0"/>
              <a:t> !CAR -&gt; </a:t>
            </a:r>
          </a:p>
          <a:p>
            <a:r>
              <a:rPr lang="en-US" strike="sngStrike" dirty="0" smtClean="0"/>
              <a:t>UC Davis Jacket</a:t>
            </a:r>
            <a:endParaRPr lang="en-US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688" y="4022950"/>
            <a:ext cx="1307555" cy="166059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90" y="4367616"/>
            <a:ext cx="765150" cy="76515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7723080" y="4459286"/>
            <a:ext cx="1268520" cy="710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303189" y="5683545"/>
            <a:ext cx="938978" cy="9005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0292862" y="3856892"/>
            <a:ext cx="1635381" cy="1620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7843865" y="5267954"/>
            <a:ext cx="82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Age 23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212" y="5035315"/>
            <a:ext cx="548195" cy="309849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1484068" y="1464416"/>
            <a:ext cx="10668036" cy="871877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608295" y="2910967"/>
            <a:ext cx="10543809" cy="869310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648191" y="4396741"/>
            <a:ext cx="10543809" cy="868661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8660083" y="5286144"/>
            <a:ext cx="752129" cy="369332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CA-DL</a:t>
            </a:r>
          </a:p>
        </p:txBody>
      </p:sp>
      <p:sp>
        <p:nvSpPr>
          <p:cNvPr id="86" name="Rectangle 85"/>
          <p:cNvSpPr/>
          <p:nvPr/>
        </p:nvSpPr>
        <p:spPr>
          <a:xfrm>
            <a:off x="1484068" y="5833752"/>
            <a:ext cx="10543809" cy="768882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178160" y="1047566"/>
            <a:ext cx="5542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!HOMCIDE:LUX:COINTOWN:LAWNHOLE</a:t>
            </a:r>
            <a:r>
              <a:rPr lang="en-US" dirty="0" smtClean="0">
                <a:sym typeface="Wingdings" panose="05000000000000000000" pitchFamily="2" charset="2"/>
              </a:rPr>
              <a:t>=&gt;DSM-ISV (M.D)</a:t>
            </a:r>
            <a:endParaRPr lang="en-US" dirty="0"/>
          </a:p>
        </p:txBody>
      </p:sp>
      <p:cxnSp>
        <p:nvCxnSpPr>
          <p:cNvPr id="89" name="Straight Connector 88"/>
          <p:cNvCxnSpPr/>
          <p:nvPr/>
        </p:nvCxnSpPr>
        <p:spPr>
          <a:xfrm>
            <a:off x="7843865" y="5484225"/>
            <a:ext cx="1898012" cy="48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5103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2" y="2566987"/>
            <a:ext cx="2657475" cy="17240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58790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12" y="1340180"/>
            <a:ext cx="453537" cy="4535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407" y="1340181"/>
            <a:ext cx="826061" cy="46259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077329" y="1504305"/>
            <a:ext cx="2766646" cy="289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18406" y="1424385"/>
            <a:ext cx="152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That is a </a:t>
            </a:r>
            <a:r>
              <a:rPr lang="en-US" strike="sngStrike" dirty="0" err="1" smtClean="0"/>
              <a:t>bigge</a:t>
            </a:r>
            <a:endParaRPr lang="en-US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7292" y="1340180"/>
            <a:ext cx="3664837" cy="8102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5422" y="1340180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MARK(US):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976468" y="2150390"/>
            <a:ext cx="5067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SQ.CPVA.HOMICIDE:SUNSTROK</a:t>
            </a:r>
          </a:p>
          <a:p>
            <a:r>
              <a:rPr lang="en-US" strike="sngStrike" dirty="0" err="1" smtClean="0"/>
              <a:t>Orignial</a:t>
            </a:r>
            <a:r>
              <a:rPr lang="en-US" strike="sngStrike" dirty="0" smtClean="0"/>
              <a:t>: intention </a:t>
            </a:r>
            <a:r>
              <a:rPr lang="en-US" dirty="0" smtClean="0"/>
              <a:t>CIVIL CODE Violation </a:t>
            </a:r>
            <a:r>
              <a:rPr lang="en-US" sz="800" strike="sngStrike" dirty="0" smtClean="0"/>
              <a:t>“Crime does not pay” band</a:t>
            </a:r>
            <a:endParaRPr lang="en-US" sz="800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3976468" y="2712631"/>
            <a:ext cx="62905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10c  ATB AUSCHWITZ(St. Nick(</a:t>
            </a:r>
            <a:r>
              <a:rPr lang="en-US" sz="800" dirty="0" err="1" smtClean="0"/>
              <a:t>petsnick</a:t>
            </a:r>
            <a:r>
              <a:rPr lang="en-US" sz="800" dirty="0" smtClean="0"/>
              <a:t>);  HOCMEI:SUNSTORK </a:t>
            </a:r>
            <a:r>
              <a:rPr lang="en-US" sz="800" dirty="0" err="1" smtClean="0"/>
              <a:t>schulz</a:t>
            </a:r>
            <a:r>
              <a:rPr lang="en-US" sz="800" dirty="0" smtClean="0"/>
              <a:t> (HOMCIE:7Y, </a:t>
            </a:r>
            <a:r>
              <a:rPr lang="en-US" sz="800" dirty="0" err="1" smtClean="0"/>
              <a:t>armin</a:t>
            </a:r>
            <a:r>
              <a:rPr lang="en-US" sz="800" dirty="0" smtClean="0"/>
              <a:t> “</a:t>
            </a:r>
            <a:r>
              <a:rPr lang="en-US" sz="800" dirty="0" err="1" smtClean="0"/>
              <a:t>chim</a:t>
            </a:r>
            <a:r>
              <a:rPr lang="en-US" sz="800" dirty="0" smtClean="0"/>
              <a:t>” (PARK) LARY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graphi</a:t>
            </a:r>
            <a:r>
              <a:rPr lang="en-US" sz="800" strike="sngStrike" dirty="0" smtClean="0"/>
              <a:t>) :HCOEM:NANA </a:t>
            </a:r>
            <a:r>
              <a:rPr lang="en-US" sz="800" strike="sngStrike" dirty="0" err="1" smtClean="0"/>
              <a:t>elebeth</a:t>
            </a:r>
            <a:r>
              <a:rPr lang="en-US" sz="800" strike="sngStrike" dirty="0" smtClean="0"/>
              <a:t> (PARK)</a:t>
            </a:r>
            <a:endParaRPr lang="en-US" sz="800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1877568" y="1207008"/>
            <a:ext cx="9595104" cy="1721067"/>
          </a:xfrm>
          <a:prstGeom prst="rect">
            <a:avLst/>
          </a:prstGeom>
          <a:solidFill>
            <a:schemeClr val="bg2">
              <a:alpha val="87843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Biggie</a:t>
            </a:r>
            <a:endParaRPr lang="en-US" sz="800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707136" y="1207008"/>
            <a:ext cx="805286" cy="595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24" y="2215205"/>
            <a:ext cx="355736" cy="39959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49126" y="2578815"/>
            <a:ext cx="3593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tkkg</a:t>
            </a:r>
            <a:endParaRPr lang="en-US" sz="800" strike="sngStrike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903922" y="2114770"/>
            <a:ext cx="524667" cy="5091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" y="3570299"/>
            <a:ext cx="879151" cy="844599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654797" y="3230880"/>
            <a:ext cx="10647187" cy="48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295422" y="3570299"/>
            <a:ext cx="1582146" cy="1026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537874" y="3781454"/>
            <a:ext cx="44049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</a:t>
            </a:r>
            <a:r>
              <a:rPr lang="en-US" dirty="0" err="1" smtClean="0"/>
              <a:t>transl</a:t>
            </a:r>
            <a:r>
              <a:rPr lang="en-US" dirty="0" smtClean="0"/>
              <a:t>) Voices from </a:t>
            </a:r>
            <a:r>
              <a:rPr lang="en-US" dirty="0" err="1" smtClean="0"/>
              <a:t>Downthere</a:t>
            </a:r>
            <a:r>
              <a:rPr lang="en-US" dirty="0" smtClean="0"/>
              <a:t> –</a:t>
            </a:r>
            <a:r>
              <a:rPr lang="en-US" dirty="0" err="1" smtClean="0"/>
              <a:t>King.Worms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strike="sngStrike" dirty="0" smtClean="0"/>
              <a:t>crime scene</a:t>
            </a:r>
            <a:endParaRPr lang="en-US" strike="sngStrike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2552112" y="3992598"/>
            <a:ext cx="45696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28823" y="4414898"/>
            <a:ext cx="3593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tkkg</a:t>
            </a:r>
            <a:endParaRPr lang="en-US" sz="800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403602" y="3237599"/>
            <a:ext cx="5519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MYERS.WW2.CIVIL CODE 2019(JUNE).FRONT DOOR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336535" y="1207008"/>
            <a:ext cx="1707667" cy="10081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590730" y="4681165"/>
            <a:ext cx="10647187" cy="48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278641" y="3426408"/>
            <a:ext cx="1974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WW2.VGGG.</a:t>
            </a:r>
            <a:r>
              <a:rPr lang="en-US" sz="800" strike="sngStrike" dirty="0" smtClean="0"/>
              <a:t>marx(0.1 </a:t>
            </a:r>
            <a:r>
              <a:rPr lang="en-US" sz="800" strike="sngStrike" dirty="0" err="1" smtClean="0"/>
              <a:t>tkkg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2346722" y="5246026"/>
            <a:ext cx="7263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MORRIS CODE: That WW2 CIVIL CODE: INTERNATIONAL ( FIRE MANS RADIO)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707136" y="5947176"/>
            <a:ext cx="10647187" cy="48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22" y="4849764"/>
            <a:ext cx="696394" cy="973599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2601" y="4928202"/>
            <a:ext cx="576039" cy="942609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1600316" y="4729933"/>
            <a:ext cx="838084" cy="1217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835269" y="5758528"/>
            <a:ext cx="54694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MORRIS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368" y="1278413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56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6931110" y="2712132"/>
            <a:ext cx="671819" cy="40455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204190" y="4751037"/>
            <a:ext cx="1166870" cy="19701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7391298" y="1232375"/>
            <a:ext cx="1379211" cy="3499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CHART</a:t>
            </a:r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7434047" y="1624009"/>
            <a:ext cx="1344640" cy="8882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7546777" y="1860446"/>
            <a:ext cx="1222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INTERUPTS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4969702" y="1233944"/>
            <a:ext cx="2356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CPVA.SQ.§187.PREA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smtClean="0"/>
              <a:t>v2.FBI:KIDNAPPING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769" y="3255583"/>
            <a:ext cx="2038695" cy="1356659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863" y="3255582"/>
            <a:ext cx="902795" cy="1356659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21" y="1722154"/>
            <a:ext cx="876300" cy="8763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977" y="2273982"/>
            <a:ext cx="876300" cy="8763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93" y="2065801"/>
            <a:ext cx="876300" cy="8763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16" y="1330014"/>
            <a:ext cx="402148" cy="4021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19777" y="4763386"/>
            <a:ext cx="115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 </a:t>
            </a:r>
            <a:r>
              <a:rPr lang="en-US" dirty="0" err="1" smtClean="0"/>
              <a:t>kaida</a:t>
            </a:r>
            <a:r>
              <a:rPr lang="en-US" dirty="0" smtClean="0"/>
              <a:t> -&gt;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535" y="4612241"/>
            <a:ext cx="415764" cy="5798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904" y="4620241"/>
            <a:ext cx="392991" cy="55156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885863" y="4902181"/>
            <a:ext cx="2746003" cy="121007"/>
          </a:xfrm>
          <a:prstGeom prst="rect">
            <a:avLst/>
          </a:prstGeom>
          <a:solidFill>
            <a:srgbClr val="1717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020618" y="4110712"/>
            <a:ext cx="2941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Phil.</a:t>
            </a:r>
            <a:r>
              <a:rPr lang="en-US" dirty="0" err="1" smtClean="0"/>
              <a:t>JFK.MLK</a:t>
            </a:r>
            <a:r>
              <a:rPr lang="en-US" dirty="0" smtClean="0"/>
              <a:t>(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gohceo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z="800" strike="sngStrike" dirty="0" smtClean="0"/>
              <a:t>Dell(client.vodaphone.souhtafice</a:t>
            </a:r>
            <a:r>
              <a:rPr lang="en-US" dirty="0" smtClean="0"/>
              <a:t>.ML(</a:t>
            </a:r>
            <a:r>
              <a:rPr lang="en-US" strike="sngStrike" dirty="0" err="1" smtClean="0"/>
              <a:t>iran</a:t>
            </a:r>
            <a:r>
              <a:rPr lang="en-US" dirty="0" smtClean="0"/>
              <a:t>)</a:t>
            </a:r>
            <a:r>
              <a:rPr lang="en-US" b="1" dirty="0" smtClean="0"/>
              <a:t>SALES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82" name="Rectangle 81"/>
          <p:cNvSpPr/>
          <p:nvPr/>
        </p:nvSpPr>
        <p:spPr>
          <a:xfrm rot="19762509">
            <a:off x="6089874" y="3969949"/>
            <a:ext cx="2764956" cy="82593"/>
          </a:xfrm>
          <a:prstGeom prst="rect">
            <a:avLst/>
          </a:prstGeom>
          <a:solidFill>
            <a:srgbClr val="17171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752329" y="300152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7604492" y="45881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9020617" y="4597925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!0.01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4811451" y="3271454"/>
            <a:ext cx="1284549" cy="1098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2909" y="10099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2023</a:t>
            </a:r>
            <a:endParaRPr lang="en-US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865" y="5513309"/>
            <a:ext cx="2152650" cy="1181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27872" y="5513309"/>
            <a:ext cx="2114550" cy="123825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451810" y="5919193"/>
            <a:ext cx="8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(delta)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8" idx="0"/>
          </p:cNvCxnSpPr>
          <p:nvPr/>
        </p:nvCxnSpPr>
        <p:spPr>
          <a:xfrm flipH="1" flipV="1">
            <a:off x="2451810" y="4957500"/>
            <a:ext cx="400302" cy="961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22231" y="4663131"/>
            <a:ext cx="468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!AVABILTIY.</a:t>
            </a:r>
            <a:r>
              <a:rPr lang="en-US" dirty="0" smtClean="0">
                <a:solidFill>
                  <a:schemeClr val="bg1"/>
                </a:solidFill>
              </a:rPr>
              <a:t>!</a:t>
            </a:r>
            <a:r>
              <a:rPr lang="en-US" strike="sngStrike" dirty="0" smtClean="0">
                <a:solidFill>
                  <a:schemeClr val="bg1"/>
                </a:solidFill>
              </a:rPr>
              <a:t>FACEBOOK</a:t>
            </a:r>
            <a:r>
              <a:rPr lang="en-US" sz="800" dirty="0" smtClean="0"/>
              <a:t>.</a:t>
            </a:r>
            <a:r>
              <a:rPr lang="en-US" sz="800" strike="sngStrike" dirty="0" smtClean="0"/>
              <a:t>(dev-ops).kubernetes.carlos.24x7(</a:t>
            </a:r>
            <a:r>
              <a:rPr lang="en-US" sz="800" strike="sngStrike" dirty="0" err="1" smtClean="0"/>
              <a:t>frist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shift!hidden</a:t>
            </a:r>
            <a:r>
              <a:rPr lang="en-US" sz="800" strike="sngStrike" dirty="0" smtClean="0"/>
              <a:t> shift)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9067809" y="3808165"/>
            <a:ext cx="124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Note: </a:t>
            </a:r>
            <a:r>
              <a:rPr lang="en-US" strike="sngStrike" dirty="0" smtClean="0"/>
              <a:t>Level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3209477" y="4955053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robert</a:t>
            </a:r>
            <a:endParaRPr lang="en-US" sz="800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4180" y="4969242"/>
            <a:ext cx="225835" cy="303644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6059333" y="5926781"/>
            <a:ext cx="1477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Cognitive.ibm</a:t>
            </a:r>
            <a:endParaRPr lang="en-US" dirty="0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161" y="5941366"/>
            <a:ext cx="340162" cy="34016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5850467" y="6223992"/>
            <a:ext cx="15680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“Jobs” iron house trail</a:t>
            </a:r>
          </a:p>
          <a:p>
            <a:r>
              <a:rPr lang="en-US" dirty="0" smtClean="0"/>
              <a:t>FBI:WMD </a:t>
            </a:r>
            <a:r>
              <a:rPr lang="en-US" sz="800" strike="sngStrike" dirty="0" smtClean="0"/>
              <a:t>Robert i.e.</a:t>
            </a:r>
            <a:endParaRPr lang="en-US" sz="800" strike="sngStrike" dirty="0"/>
          </a:p>
        </p:txBody>
      </p:sp>
      <p:sp>
        <p:nvSpPr>
          <p:cNvPr id="39" name="Rectangle 38"/>
          <p:cNvSpPr/>
          <p:nvPr/>
        </p:nvSpPr>
        <p:spPr>
          <a:xfrm>
            <a:off x="5591249" y="5894545"/>
            <a:ext cx="2011680" cy="855821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5450792" y="5901821"/>
            <a:ext cx="2086190" cy="526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668402" y="1797028"/>
            <a:ext cx="14360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God may have taken a person for 45 in </a:t>
            </a:r>
            <a:r>
              <a:rPr lang="en-US" sz="800" strike="sngStrike" dirty="0" err="1" smtClean="0"/>
              <a:t>kindergart</a:t>
            </a:r>
            <a:r>
              <a:rPr lang="en-US" sz="800" strike="sngStrike" dirty="0" smtClean="0"/>
              <a:t> to explain things</a:t>
            </a:r>
            <a:endParaRPr lang="en-US" sz="800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5662529" y="1340028"/>
            <a:ext cx="1663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 may ha had </a:t>
            </a:r>
            <a:r>
              <a:rPr lang="en-US" dirty="0" smtClean="0"/>
              <a:t>SQ.CDCR</a:t>
            </a:r>
            <a:endParaRPr lang="en-US" dirty="0"/>
          </a:p>
        </p:txBody>
      </p:sp>
      <p:cxnSp>
        <p:nvCxnSpPr>
          <p:cNvPr id="47" name="Straight Arrow Connector 46"/>
          <p:cNvCxnSpPr>
            <a:endCxn id="69" idx="1"/>
          </p:cNvCxnSpPr>
          <p:nvPr/>
        </p:nvCxnSpPr>
        <p:spPr>
          <a:xfrm>
            <a:off x="6885863" y="1524694"/>
            <a:ext cx="660914" cy="5204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/>
          <p:nvPr/>
        </p:nvCxnSpPr>
        <p:spPr>
          <a:xfrm>
            <a:off x="6096000" y="2214178"/>
            <a:ext cx="1376352" cy="134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5633672" y="2156723"/>
            <a:ext cx="5757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 no 0.1</a:t>
            </a:r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6096000" y="5274580"/>
            <a:ext cx="374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FBI:WMD </a:t>
            </a:r>
            <a:r>
              <a:rPr lang="en-US" sz="800" strike="sngStrike" dirty="0" smtClean="0"/>
              <a:t>al </a:t>
            </a:r>
            <a:r>
              <a:rPr lang="en-US" sz="800" strike="sngStrike" dirty="0" err="1" smtClean="0"/>
              <a:t>kaida</a:t>
            </a:r>
            <a:r>
              <a:rPr lang="en-US" sz="800" strike="sngStrike" dirty="0" smtClean="0"/>
              <a:t> 3-brothers Mex/Iran,granfahter,02</a:t>
            </a:r>
            <a:endParaRPr lang="en-US" sz="800" strike="sngStrike" dirty="0"/>
          </a:p>
        </p:txBody>
      </p:sp>
      <p:sp>
        <p:nvSpPr>
          <p:cNvPr id="55" name="Rectangle 54"/>
          <p:cNvSpPr/>
          <p:nvPr/>
        </p:nvSpPr>
        <p:spPr>
          <a:xfrm>
            <a:off x="6209471" y="3001520"/>
            <a:ext cx="5982529" cy="2271366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6931110" y="5550805"/>
            <a:ext cx="1343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HOMCI:JESUSE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apple.jeuse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6885863" y="5690343"/>
            <a:ext cx="340189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Kartelrecht</a:t>
            </a:r>
            <a:r>
              <a:rPr lang="en-US" sz="800" strike="sngStrike" dirty="0" smtClean="0"/>
              <a:t>(breakfast): </a:t>
            </a:r>
            <a:r>
              <a:rPr lang="en-US" sz="800" dirty="0" smtClean="0"/>
              <a:t>St. </a:t>
            </a:r>
            <a:r>
              <a:rPr lang="en-US" sz="800" dirty="0" err="1" smtClean="0"/>
              <a:t>Nick.Nikis</a:t>
            </a:r>
            <a:r>
              <a:rPr lang="en-US" sz="800" dirty="0" smtClean="0"/>
              <a:t> </a:t>
            </a:r>
            <a:r>
              <a:rPr lang="en-US" sz="800" dirty="0" err="1" smtClean="0"/>
              <a:t>papershot</a:t>
            </a:r>
            <a:endParaRPr lang="en-US" sz="800" dirty="0" smtClean="0"/>
          </a:p>
          <a:p>
            <a:r>
              <a:rPr lang="en-US" sz="800" dirty="0" err="1" smtClean="0"/>
              <a:t>Zoll</a:t>
            </a:r>
            <a:r>
              <a:rPr lang="en-US" sz="800" dirty="0" smtClean="0"/>
              <a:t>(</a:t>
            </a:r>
            <a:r>
              <a:rPr lang="en-US" sz="800" dirty="0" err="1" smtClean="0"/>
              <a:t>Lisa,Boner</a:t>
            </a:r>
            <a:r>
              <a:rPr lang="en-US" sz="800" dirty="0" smtClean="0"/>
              <a:t>): VIRING.MARY(</a:t>
            </a:r>
            <a:r>
              <a:rPr lang="en-US" sz="800" dirty="0" err="1" smtClean="0"/>
              <a:t>stephanie</a:t>
            </a:r>
            <a:r>
              <a:rPr lang="en-US" sz="800" dirty="0" smtClean="0"/>
              <a:t> </a:t>
            </a:r>
            <a:r>
              <a:rPr lang="en-US" sz="800" dirty="0" err="1" smtClean="0"/>
              <a:t>AUSCHWITH.St</a:t>
            </a:r>
            <a:r>
              <a:rPr lang="en-US" sz="800" dirty="0" smtClean="0"/>
              <a:t>. Francis.Ange8th.8</a:t>
            </a:r>
            <a:r>
              <a:rPr lang="en-US" sz="800" baseline="30000" dirty="0" smtClean="0"/>
              <a:t>th</a:t>
            </a:r>
            <a:endParaRPr lang="en-US" sz="800" dirty="0" smtClean="0"/>
          </a:p>
          <a:p>
            <a:endParaRPr lang="en-US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9838691" y="5204471"/>
            <a:ext cx="219709" cy="655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494103" y="2712132"/>
            <a:ext cx="2954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Alg</a:t>
            </a:r>
            <a:r>
              <a:rPr lang="en-US" dirty="0" smtClean="0"/>
              <a:t>  </a:t>
            </a:r>
            <a:r>
              <a:rPr lang="en-US" dirty="0" smtClean="0">
                <a:solidFill>
                  <a:schemeClr val="bg1"/>
                </a:solidFill>
              </a:rPr>
              <a:t>FIRST</a:t>
            </a:r>
            <a:r>
              <a:rPr lang="en-US" dirty="0" smtClean="0"/>
              <a:t>  </a:t>
            </a:r>
            <a:r>
              <a:rPr lang="en-US" dirty="0" err="1" smtClean="0"/>
              <a:t>phil</a:t>
            </a:r>
            <a:r>
              <a:rPr lang="en-US" dirty="0" smtClean="0"/>
              <a:t>(</a:t>
            </a:r>
            <a:r>
              <a:rPr lang="en-US" dirty="0" err="1" smtClean="0"/>
              <a:t>kim</a:t>
            </a:r>
            <a:r>
              <a:rPr lang="en-US" dirty="0" smtClean="0"/>
              <a:t>) </a:t>
            </a:r>
            <a:r>
              <a:rPr lang="en-US" sz="800" strike="sngStrike" dirty="0" smtClean="0"/>
              <a:t>I don’t even watch </a:t>
            </a:r>
            <a:r>
              <a:rPr lang="en-US" sz="800" strike="sngStrike" dirty="0" err="1" smtClean="0"/>
              <a:t>tv</a:t>
            </a:r>
            <a:endParaRPr lang="en-US" sz="800" strike="sngStrike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7602929" y="2914409"/>
            <a:ext cx="917127" cy="27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/>
          <p:cNvSpPr/>
          <p:nvPr/>
        </p:nvSpPr>
        <p:spPr>
          <a:xfrm>
            <a:off x="4978494" y="3001520"/>
            <a:ext cx="1147923" cy="2351310"/>
          </a:xfrm>
          <a:prstGeom prst="rect">
            <a:avLst/>
          </a:prstGeom>
          <a:solidFill>
            <a:srgbClr val="FFFFFF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/>
          <p:cNvCxnSpPr/>
          <p:nvPr/>
        </p:nvCxnSpPr>
        <p:spPr>
          <a:xfrm flipH="1">
            <a:off x="5884433" y="2372167"/>
            <a:ext cx="835344" cy="367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5467600" y="2330169"/>
            <a:ext cx="292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20% </a:t>
            </a:r>
            <a:r>
              <a:rPr lang="en-US" sz="800" strike="sngStrike" dirty="0" err="1" smtClean="0"/>
              <a:t>zkm</a:t>
            </a:r>
            <a:r>
              <a:rPr lang="en-US" sz="800" strike="sngStrike" dirty="0" smtClean="0"/>
              <a:t>(art).</a:t>
            </a:r>
            <a:r>
              <a:rPr lang="en-US" dirty="0" smtClean="0"/>
              <a:t>TORT-1.</a:t>
            </a:r>
            <a:r>
              <a:rPr lang="en-US" sz="800" strike="sngStrike" dirty="0" smtClean="0"/>
              <a:t>stopher</a:t>
            </a:r>
          </a:p>
          <a:p>
            <a:r>
              <a:rPr lang="en-US" strike="sngStrike" dirty="0" err="1" smtClean="0"/>
              <a:t>Ocupancy</a:t>
            </a:r>
            <a:r>
              <a:rPr lang="en-US" strike="sngStrike" dirty="0" smtClean="0"/>
              <a:t> 20%</a:t>
            </a:r>
            <a:r>
              <a:rPr lang="en-US" dirty="0" smtClean="0"/>
              <a:t> </a:t>
            </a:r>
            <a:r>
              <a:rPr lang="en-US" dirty="0" err="1" smtClean="0"/>
              <a:t>nonPoliceTRX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10575412" y="2722918"/>
            <a:ext cx="16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80% occupancy</a:t>
            </a:r>
            <a:endParaRPr lang="en-US" strike="sngStrike" dirty="0"/>
          </a:p>
        </p:txBody>
      </p:sp>
      <p:sp>
        <p:nvSpPr>
          <p:cNvPr id="132" name="Rectangle 131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499073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0216757" y="1127948"/>
            <a:ext cx="1700375" cy="4027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Quartz Circle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798" y="2474571"/>
            <a:ext cx="1172018" cy="703211"/>
          </a:xfrm>
          <a:prstGeom prst="rect">
            <a:avLst/>
          </a:prstGeom>
        </p:spPr>
      </p:pic>
      <p:sp>
        <p:nvSpPr>
          <p:cNvPr id="8" name="Trapezoid 7"/>
          <p:cNvSpPr/>
          <p:nvPr/>
        </p:nvSpPr>
        <p:spPr>
          <a:xfrm>
            <a:off x="2233259" y="2301261"/>
            <a:ext cx="903767" cy="524915"/>
          </a:xfrm>
          <a:prstGeom prst="trapezoid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 Single Corner Rectangle 9"/>
          <p:cNvSpPr/>
          <p:nvPr/>
        </p:nvSpPr>
        <p:spPr>
          <a:xfrm>
            <a:off x="2605398" y="2826176"/>
            <a:ext cx="159488" cy="570238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89845" y="2090402"/>
            <a:ext cx="23920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2014 HOMICE:JEUSE: </a:t>
            </a:r>
            <a:r>
              <a:rPr lang="en-US" sz="800" dirty="0" err="1" smtClean="0"/>
              <a:t>SPANISH:VIGINAI:MARY.</a:t>
            </a:r>
            <a:r>
              <a:rPr lang="en-US" sz="800" strike="sngStrike" dirty="0" err="1" smtClean="0"/>
              <a:t>apple</a:t>
            </a:r>
            <a:endParaRPr lang="en-US" sz="800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3381575" y="2375690"/>
            <a:ext cx="1310241" cy="925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13" y="4076651"/>
            <a:ext cx="988828" cy="63263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80" y="4006807"/>
            <a:ext cx="1539727" cy="8732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120" y="4008471"/>
            <a:ext cx="1326633" cy="88281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375529" y="4076652"/>
            <a:ext cx="1395302" cy="6326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504009" y="264151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1195460" y="1099970"/>
            <a:ext cx="7216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ATOMCLOCK</a:t>
            </a:r>
            <a:endParaRPr lang="en-US" sz="800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7150" y="2417588"/>
            <a:ext cx="582710" cy="84123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837696" y="2375690"/>
            <a:ext cx="10992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Dublin</a:t>
            </a:r>
          </a:p>
          <a:p>
            <a:r>
              <a:rPr lang="en-US" dirty="0" smtClean="0"/>
              <a:t>Mayor</a:t>
            </a:r>
          </a:p>
          <a:p>
            <a:r>
              <a:rPr lang="en-US" dirty="0" smtClean="0"/>
              <a:t>JFK.VOICE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422436" y="2362157"/>
            <a:ext cx="324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Stadium High School - Dublin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422436" y="2613937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https://www.jfklibrary.org/asset-viewer/archives/JFKWHA/1961/JFKWHA-004/JFKWHA-004</a:t>
            </a:r>
            <a:endParaRPr lang="en-US" sz="800" dirty="0"/>
          </a:p>
        </p:txBody>
      </p:sp>
      <p:cxnSp>
        <p:nvCxnSpPr>
          <p:cNvPr id="49" name="Straight Connector 48"/>
          <p:cNvCxnSpPr/>
          <p:nvPr/>
        </p:nvCxnSpPr>
        <p:spPr>
          <a:xfrm>
            <a:off x="2400127" y="3616458"/>
            <a:ext cx="8649148" cy="30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130980" y="3935282"/>
            <a:ext cx="1395302" cy="6326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759120" y="3631650"/>
            <a:ext cx="385130" cy="375157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308505" y="3614757"/>
            <a:ext cx="724121" cy="4525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>
            <a:off x="5132570" y="3631650"/>
            <a:ext cx="467290" cy="3036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348953" y="3495026"/>
            <a:ext cx="467290" cy="3036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501353" y="3647426"/>
            <a:ext cx="467290" cy="30363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2417796" y="5041177"/>
            <a:ext cx="8649148" cy="30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917205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257" y="2533649"/>
            <a:ext cx="3055093" cy="2143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849" y="2533650"/>
            <a:ext cx="2143125" cy="21431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58061" y="2086984"/>
            <a:ext cx="2743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Pentagon: Steven Spielberg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510380" y="2072537"/>
            <a:ext cx="2868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Whitehouse: Michael Jordan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086658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720" y="1764118"/>
            <a:ext cx="533400" cy="114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288" y="163660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28120" y="1634409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Al </a:t>
            </a:r>
            <a:r>
              <a:rPr lang="en-US" sz="800" dirty="0" err="1" smtClean="0"/>
              <a:t>Zollar</a:t>
            </a:r>
            <a:r>
              <a:rPr lang="en-US" sz="800" dirty="0" smtClean="0"/>
              <a:t>, Lotus</a:t>
            </a:r>
          </a:p>
          <a:p>
            <a:r>
              <a:rPr lang="en-US" sz="800" dirty="0" smtClean="0"/>
              <a:t>Al </a:t>
            </a:r>
            <a:r>
              <a:rPr lang="en-US" sz="800" dirty="0" err="1" smtClean="0"/>
              <a:t>Zollar</a:t>
            </a:r>
            <a:r>
              <a:rPr lang="en-US" sz="800" dirty="0" smtClean="0"/>
              <a:t>, Tivoli</a:t>
            </a:r>
            <a:endParaRPr lang="en-US" sz="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339" y="1634409"/>
            <a:ext cx="887401" cy="3508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16384" y="1634409"/>
            <a:ext cx="145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Where was I?</a:t>
            </a:r>
            <a:endParaRPr lang="en-US" strike="sngStrike" dirty="0"/>
          </a:p>
        </p:txBody>
      </p:sp>
      <p:sp>
        <p:nvSpPr>
          <p:cNvPr id="12" name="Rectangle 11"/>
          <p:cNvSpPr/>
          <p:nvPr/>
        </p:nvSpPr>
        <p:spPr>
          <a:xfrm>
            <a:off x="6441111" y="1555252"/>
            <a:ext cx="29371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 smtClean="0"/>
              <a:t>CPVA.SQ.§187.PREA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800" dirty="0" smtClean="0"/>
              <a:t>v2.FBI:KIDNAPPING</a:t>
            </a:r>
            <a:endParaRPr lang="en-US" sz="800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7070503" y="1511645"/>
            <a:ext cx="641267" cy="382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48570" y="2098741"/>
            <a:ext cx="89941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909693" y="1511645"/>
            <a:ext cx="322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 calc.(41). </a:t>
            </a:r>
            <a:r>
              <a:rPr lang="en-US" sz="800" strike="sngStrike" dirty="0" smtClean="0"/>
              <a:t>To have the person live like that </a:t>
            </a:r>
            <a:endParaRPr lang="en-US" sz="8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8863676" y="2097031"/>
            <a:ext cx="199221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FBI:TERRORISM</a:t>
            </a:r>
          </a:p>
          <a:p>
            <a:r>
              <a:rPr lang="en-US" sz="800" strike="sngStrike" dirty="0" smtClean="0"/>
              <a:t>(known) not to live like that</a:t>
            </a:r>
            <a:endParaRPr lang="en-US" sz="800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9752066" y="1425039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1988,1990-2014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063683" y="1295591"/>
            <a:ext cx="7922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Student,intern</a:t>
            </a:r>
            <a:endParaRPr lang="en-US" sz="800" strike="sngStrike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889613" y="1555252"/>
            <a:ext cx="427846" cy="448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49" y="2233899"/>
            <a:ext cx="131840" cy="11955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401288" y="2176487"/>
            <a:ext cx="8034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Soap:Envelope</a:t>
            </a:r>
            <a:endParaRPr lang="en-US" sz="800" strike="sngStrike" dirty="0"/>
          </a:p>
        </p:txBody>
      </p:sp>
      <p:cxnSp>
        <p:nvCxnSpPr>
          <p:cNvPr id="33" name="Straight Connector 32"/>
          <p:cNvCxnSpPr>
            <a:stCxn id="29" idx="2"/>
            <a:endCxn id="30" idx="1"/>
          </p:cNvCxnSpPr>
          <p:nvPr/>
        </p:nvCxnSpPr>
        <p:spPr>
          <a:xfrm flipV="1">
            <a:off x="1335369" y="2284209"/>
            <a:ext cx="65919" cy="69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9" y="2589474"/>
            <a:ext cx="628650" cy="39052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22" y="1651466"/>
            <a:ext cx="628650" cy="390525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734403" y="3141791"/>
            <a:ext cx="89941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34403" y="3757328"/>
            <a:ext cx="89941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719" y="3249663"/>
            <a:ext cx="628650" cy="39052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488850" y="3225550"/>
            <a:ext cx="5802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Apple !mail </a:t>
            </a:r>
            <a:r>
              <a:rPr lang="en-US" dirty="0"/>
              <a:t> </a:t>
            </a:r>
            <a:r>
              <a:rPr lang="en-US" dirty="0" smtClean="0"/>
              <a:t> !HOMCIDE:GHOST(PHANTOM):ATOMCLOCK(</a:t>
            </a:r>
            <a:r>
              <a:rPr lang="en-US" dirty="0" err="1" smtClean="0"/>
              <a:t>tim</a:t>
            </a:r>
            <a:r>
              <a:rPr lang="en-US" dirty="0" smtClean="0"/>
              <a:t>);   v2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678" y="3865200"/>
            <a:ext cx="269725" cy="167556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488850" y="3757328"/>
            <a:ext cx="144302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 smtClean="0"/>
              <a:t>morgan</a:t>
            </a:r>
            <a:r>
              <a:rPr lang="en-US" sz="800" strike="sngStrike" dirty="0" smtClean="0"/>
              <a:t> freeman email movie </a:t>
            </a:r>
            <a:endParaRPr lang="en-US" sz="800" strike="sngStrike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758153" y="4123610"/>
            <a:ext cx="89941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54" y="4460412"/>
            <a:ext cx="953166" cy="536156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1532037" y="4460412"/>
            <a:ext cx="996083" cy="7043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94" y="4460412"/>
            <a:ext cx="628650" cy="39052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708684" y="5164792"/>
            <a:ext cx="1427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Roth</a:t>
            </a:r>
            <a:r>
              <a:rPr lang="en-US" dirty="0" err="1" smtClean="0"/>
              <a:t>.DEA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3313094" y="5252981"/>
            <a:ext cx="536236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Tranquility</a:t>
            </a:r>
          </a:p>
          <a:p>
            <a:r>
              <a:rPr lang="en-US" dirty="0" smtClean="0"/>
              <a:t>Peace and Quiet</a:t>
            </a:r>
          </a:p>
          <a:p>
            <a:r>
              <a:rPr lang="en-US" sz="800" dirty="0" smtClean="0"/>
              <a:t>0.1 0.1 41.DEA(</a:t>
            </a:r>
            <a:r>
              <a:rPr lang="en-US" sz="800" dirty="0" err="1" smtClean="0"/>
              <a:t>herion</a:t>
            </a:r>
            <a:r>
              <a:rPr lang="en-US" sz="800" dirty="0" smtClean="0"/>
              <a:t>) to take </a:t>
            </a:r>
            <a:r>
              <a:rPr lang="en-US" sz="800" dirty="0" err="1" smtClean="0"/>
              <a:t>herions</a:t>
            </a:r>
            <a:r>
              <a:rPr lang="en-US" sz="800" dirty="0" smtClean="0"/>
              <a:t> to have people and </a:t>
            </a:r>
            <a:r>
              <a:rPr lang="en-US" sz="800" dirty="0" err="1" smtClean="0"/>
              <a:t>queit</a:t>
            </a:r>
            <a:r>
              <a:rPr lang="en-US" sz="800" dirty="0" smtClean="0"/>
              <a:t>  SFO.ARIPORT. Left(</a:t>
            </a:r>
            <a:r>
              <a:rPr lang="en-US" sz="800" dirty="0" err="1" smtClean="0"/>
              <a:t>chinese</a:t>
            </a:r>
            <a:r>
              <a:rPr lang="en-US" sz="800" dirty="0" smtClean="0"/>
              <a:t> </a:t>
            </a:r>
            <a:r>
              <a:rPr lang="en-US" sz="800" dirty="0" err="1" smtClean="0"/>
              <a:t>perons</a:t>
            </a:r>
            <a:r>
              <a:rPr lang="en-US" sz="800" dirty="0" smtClean="0"/>
              <a:t> kidnapping)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		</a:t>
            </a:r>
            <a:r>
              <a:rPr lang="en-US" sz="800" dirty="0"/>
              <a:t> </a:t>
            </a:r>
            <a:r>
              <a:rPr lang="en-US" sz="800" dirty="0" smtClean="0"/>
              <a:t>	right( </a:t>
            </a:r>
            <a:r>
              <a:rPr lang="en-US" sz="800" dirty="0" err="1" smtClean="0"/>
              <a:t>herion</a:t>
            </a:r>
            <a:r>
              <a:rPr lang="en-US" sz="800" dirty="0" smtClean="0"/>
              <a:t> bags shipping; !</a:t>
            </a:r>
            <a:r>
              <a:rPr lang="en-US" sz="800" dirty="0" err="1" smtClean="0"/>
              <a:t>bycicel</a:t>
            </a:r>
            <a:endParaRPr lang="en-US" dirty="0" smtClean="0"/>
          </a:p>
        </p:txBody>
      </p:sp>
      <p:sp>
        <p:nvSpPr>
          <p:cNvPr id="52" name="TextBox 51"/>
          <p:cNvSpPr txBox="1"/>
          <p:nvPr/>
        </p:nvSpPr>
        <p:spPr>
          <a:xfrm>
            <a:off x="3328339" y="6061697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cxnSp>
        <p:nvCxnSpPr>
          <p:cNvPr id="54" name="Straight Connector 53"/>
          <p:cNvCxnSpPr>
            <a:stCxn id="50" idx="3"/>
          </p:cNvCxnSpPr>
          <p:nvPr/>
        </p:nvCxnSpPr>
        <p:spPr>
          <a:xfrm>
            <a:off x="3136447" y="5349458"/>
            <a:ext cx="157805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>
            <a:stCxn id="51" idx="1"/>
          </p:cNvCxnSpPr>
          <p:nvPr/>
        </p:nvCxnSpPr>
        <p:spPr>
          <a:xfrm>
            <a:off x="3313094" y="5699257"/>
            <a:ext cx="16032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2422565" y="6145533"/>
            <a:ext cx="20265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Bazook</a:t>
            </a:r>
            <a:r>
              <a:rPr lang="en-US" sz="800" strike="sngStrike" dirty="0" smtClean="0"/>
              <a:t> gum; wife and Sunday;  hanging mat</a:t>
            </a:r>
          </a:p>
          <a:p>
            <a:r>
              <a:rPr lang="en-US" sz="800" strike="sngStrike" dirty="0" err="1" smtClean="0"/>
              <a:t>matenee</a:t>
            </a:r>
            <a:endParaRPr lang="en-US" sz="800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3136447" y="4593243"/>
            <a:ext cx="4466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Roth: to define </a:t>
            </a:r>
            <a:r>
              <a:rPr lang="en-US" strike="sngStrike" dirty="0" err="1" smtClean="0"/>
              <a:t>traqulity</a:t>
            </a:r>
            <a:r>
              <a:rPr lang="en-US" strike="sngStrike" dirty="0" smtClean="0"/>
              <a:t>; </a:t>
            </a:r>
            <a:r>
              <a:rPr lang="en-US" dirty="0" err="1" smtClean="0"/>
              <a:t>nonPoliceCTXLogical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488850" y="4406887"/>
            <a:ext cx="8239747" cy="2077200"/>
          </a:xfrm>
          <a:prstGeom prst="rect">
            <a:avLst/>
          </a:prstGeom>
          <a:solidFill>
            <a:srgbClr val="FFFFFF">
              <a:alpha val="8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4881985" y="4091080"/>
            <a:ext cx="145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Where was I?</a:t>
            </a:r>
            <a:endParaRPr lang="en-US" strike="sngStrike" dirty="0"/>
          </a:p>
        </p:txBody>
      </p:sp>
      <p:cxnSp>
        <p:nvCxnSpPr>
          <p:cNvPr id="63" name="Straight Connector 62"/>
          <p:cNvCxnSpPr/>
          <p:nvPr/>
        </p:nvCxnSpPr>
        <p:spPr>
          <a:xfrm>
            <a:off x="2208642" y="1707614"/>
            <a:ext cx="427846" cy="448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461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/>
          <p:cNvSpPr/>
          <p:nvPr/>
        </p:nvSpPr>
        <p:spPr>
          <a:xfrm>
            <a:off x="311882" y="912533"/>
            <a:ext cx="474619" cy="4972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974068" y="1153094"/>
            <a:ext cx="89941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74068" y="1768631"/>
            <a:ext cx="89941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84" y="1260966"/>
            <a:ext cx="628650" cy="3905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178" y="1270235"/>
            <a:ext cx="1052815" cy="39696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1344071" y="1372020"/>
            <a:ext cx="669107" cy="1080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11718" y="2382479"/>
            <a:ext cx="8691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.!41.!CIVIL CODE</a:t>
            </a:r>
            <a:endParaRPr lang="en-US" sz="8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876" y="1260966"/>
            <a:ext cx="542341" cy="40623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3065993" y="920758"/>
            <a:ext cx="902524" cy="961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244141" y="1153094"/>
            <a:ext cx="584345" cy="615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301" y="1260441"/>
            <a:ext cx="716609" cy="43317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95" y="1260441"/>
            <a:ext cx="756780" cy="433174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3751929" y="891069"/>
            <a:ext cx="902524" cy="961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4630703" y="975277"/>
            <a:ext cx="902524" cy="961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531" y="2063809"/>
            <a:ext cx="434995" cy="479714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139145" y="1825654"/>
            <a:ext cx="1133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DEA(§</a:t>
            </a:r>
            <a:r>
              <a:rPr lang="en-US" sz="800" dirty="0" err="1" smtClean="0"/>
              <a:t>Possetion</a:t>
            </a:r>
            <a:r>
              <a:rPr lang="en-US" sz="800" dirty="0" smtClean="0"/>
              <a:t>).WW2</a:t>
            </a:r>
            <a:endParaRPr lang="en-US" sz="800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2436600" y="2165242"/>
            <a:ext cx="318518" cy="324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2879" y="2060476"/>
            <a:ext cx="768422" cy="560977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2780526" y="1937178"/>
            <a:ext cx="1100775" cy="848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84" y="2849286"/>
            <a:ext cx="613850" cy="902525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572175" y="2785184"/>
            <a:ext cx="1106449" cy="1377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31562" y="1960905"/>
            <a:ext cx="1236700" cy="2118689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8267385" y="2165242"/>
            <a:ext cx="2113808" cy="1712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8818778" y="1816162"/>
            <a:ext cx="11336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DEA(§</a:t>
            </a:r>
            <a:r>
              <a:rPr lang="en-US" sz="800" dirty="0" err="1" smtClean="0"/>
              <a:t>Possetion</a:t>
            </a:r>
            <a:r>
              <a:rPr lang="en-US" sz="800" dirty="0" smtClean="0"/>
              <a:t>).WW2</a:t>
            </a:r>
            <a:endParaRPr lang="en-US" sz="800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6498" y="3763872"/>
            <a:ext cx="398849" cy="398849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6652341" y="3473952"/>
            <a:ext cx="771896" cy="8075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160637" y="4364584"/>
            <a:ext cx="6793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HOMCIE:IS-A-BELL:HOCEM:KUSTLS:HOMCE:JEUESHOCENM:TANVESITE</a:t>
            </a:r>
          </a:p>
          <a:p>
            <a:r>
              <a:rPr lang="en-US" strike="sngStrike" dirty="0" err="1" smtClean="0"/>
              <a:t>Inflatory</a:t>
            </a:r>
            <a:r>
              <a:rPr lang="en-US" strike="sngStrike" dirty="0" smtClean="0"/>
              <a:t> decease </a:t>
            </a:r>
            <a:r>
              <a:rPr lang="en-US" dirty="0" err="1" smtClean="0"/>
              <a:t>Africe,Sfirlanka</a:t>
            </a:r>
            <a:r>
              <a:rPr lang="en-US" dirty="0" smtClean="0"/>
              <a:t> </a:t>
            </a:r>
            <a:r>
              <a:rPr lang="en-US" strike="sngStrike" dirty="0" err="1" smtClean="0"/>
              <a:t>ddr</a:t>
            </a:r>
            <a:endParaRPr lang="en-US" strike="sngStrike" dirty="0"/>
          </a:p>
        </p:txBody>
      </p:sp>
      <p:sp>
        <p:nvSpPr>
          <p:cNvPr id="78" name="TextBox 77"/>
          <p:cNvSpPr txBox="1"/>
          <p:nvPr/>
        </p:nvSpPr>
        <p:spPr>
          <a:xfrm>
            <a:off x="6521712" y="3300548"/>
            <a:ext cx="2132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Tranqulity</a:t>
            </a:r>
            <a:r>
              <a:rPr lang="en-US" strike="sngStrike" dirty="0" smtClean="0"/>
              <a:t> -&gt; </a:t>
            </a:r>
            <a:r>
              <a:rPr lang="en-US" strike="sngStrike" dirty="0" err="1" smtClean="0"/>
              <a:t>Tequilla</a:t>
            </a:r>
            <a:endParaRPr lang="en-US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6091117" y="2952453"/>
            <a:ext cx="247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1996 8/8</a:t>
            </a:r>
            <a:r>
              <a:rPr lang="en-US" baseline="30000" dirty="0" smtClean="0"/>
              <a:t>th</a:t>
            </a:r>
            <a:r>
              <a:rPr lang="en-US" dirty="0" smtClean="0"/>
              <a:t> Isabell </a:t>
            </a:r>
            <a:r>
              <a:rPr lang="en-US" dirty="0" err="1" smtClean="0"/>
              <a:t>Rampf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6143998" y="2629626"/>
            <a:ext cx="2180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!HOMICIDE:IS-A-BELL</a:t>
            </a:r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946384" y="5162994"/>
            <a:ext cx="89941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821" y="4364583"/>
            <a:ext cx="841297" cy="630973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3657887" y="4443226"/>
            <a:ext cx="1223159" cy="83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95" y="2528548"/>
            <a:ext cx="649524" cy="425143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64942" y="2193634"/>
            <a:ext cx="13051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2013 !CPVA</a:t>
            </a:r>
          </a:p>
          <a:p>
            <a:r>
              <a:rPr lang="en-US" sz="800" strike="sngStrike" dirty="0" smtClean="0"/>
              <a:t>Find </a:t>
            </a:r>
            <a:r>
              <a:rPr lang="en-US" sz="800" strike="sngStrike" dirty="0" err="1" smtClean="0"/>
              <a:t>tranquility</a:t>
            </a:r>
            <a:r>
              <a:rPr lang="en-US" sz="800" dirty="0" err="1" smtClean="0"/>
              <a:t>.!ABABILITY</a:t>
            </a:r>
            <a:endParaRPr lang="en-US" sz="800" dirty="0"/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72690" y="2387056"/>
            <a:ext cx="652582" cy="872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44" y="1783958"/>
            <a:ext cx="653414" cy="444418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83801" y="1700399"/>
            <a:ext cx="844836" cy="535035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>
            <a:off x="166095" y="1562025"/>
            <a:ext cx="646563" cy="765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0" y="1360673"/>
            <a:ext cx="9653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v</a:t>
            </a:r>
            <a:r>
              <a:rPr lang="en-US" sz="800" dirty="0" smtClean="0"/>
              <a:t>2.FB:KIDNAPPING</a:t>
            </a:r>
            <a:endParaRPr lang="en-US" sz="800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961" y="4859644"/>
            <a:ext cx="327288" cy="219012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 flipV="1">
            <a:off x="2980886" y="4315121"/>
            <a:ext cx="1223159" cy="832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906" y="4881256"/>
            <a:ext cx="176213" cy="266700"/>
          </a:xfrm>
          <a:prstGeom prst="rect">
            <a:avLst/>
          </a:prstGeom>
        </p:spPr>
      </p:pic>
      <p:cxnSp>
        <p:nvCxnSpPr>
          <p:cNvPr id="98" name="Straight Connector 97"/>
          <p:cNvCxnSpPr>
            <a:endCxn id="94" idx="1"/>
          </p:cNvCxnSpPr>
          <p:nvPr/>
        </p:nvCxnSpPr>
        <p:spPr>
          <a:xfrm flipH="1" flipV="1">
            <a:off x="4075961" y="4969150"/>
            <a:ext cx="805085" cy="41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Cube 98"/>
          <p:cNvSpPr/>
          <p:nvPr/>
        </p:nvSpPr>
        <p:spPr>
          <a:xfrm>
            <a:off x="2345531" y="4859644"/>
            <a:ext cx="635355" cy="3033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100" name="TextBox 99"/>
          <p:cNvSpPr txBox="1"/>
          <p:nvPr/>
        </p:nvSpPr>
        <p:spPr>
          <a:xfrm>
            <a:off x="2060862" y="4623816"/>
            <a:ext cx="950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?HOMCIDE:UNCLE</a:t>
            </a:r>
            <a:endParaRPr lang="en-US" sz="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2402365" y="4753706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ATM</a:t>
            </a:r>
            <a:endParaRPr lang="en-US" sz="800" strike="sngStrike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974" y="5356839"/>
            <a:ext cx="628650" cy="39052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746" y="5282695"/>
            <a:ext cx="586994" cy="500032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V="1">
            <a:off x="1926219" y="5276061"/>
            <a:ext cx="610093" cy="5634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2692683" y="5533744"/>
            <a:ext cx="1318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Florence Lin</a:t>
            </a:r>
            <a:endParaRPr lang="en-US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199" y="5261294"/>
            <a:ext cx="529012" cy="396248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2658142" y="5111888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Fivoli</a:t>
            </a:r>
            <a:r>
              <a:rPr lang="en-US" sz="800" strike="sngStrike" dirty="0" smtClean="0"/>
              <a:t> Cook(male)</a:t>
            </a:r>
            <a:endParaRPr lang="en-US" sz="800" strike="sngStrike" dirty="0"/>
          </a:p>
        </p:txBody>
      </p:sp>
      <p:sp>
        <p:nvSpPr>
          <p:cNvPr id="110" name="TextBox 109"/>
          <p:cNvSpPr txBox="1"/>
          <p:nvPr/>
        </p:nvSpPr>
        <p:spPr>
          <a:xfrm>
            <a:off x="2708890" y="5693245"/>
            <a:ext cx="4956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Gini Lin</a:t>
            </a:r>
            <a:endParaRPr lang="en-US" sz="800" dirty="0"/>
          </a:p>
        </p:txBody>
      </p:sp>
      <p:sp>
        <p:nvSpPr>
          <p:cNvPr id="111" name="Rectangle 110"/>
          <p:cNvSpPr/>
          <p:nvPr/>
        </p:nvSpPr>
        <p:spPr>
          <a:xfrm>
            <a:off x="1771582" y="5214226"/>
            <a:ext cx="2431609" cy="641782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3" name="Straight Connector 112"/>
          <p:cNvCxnSpPr/>
          <p:nvPr/>
        </p:nvCxnSpPr>
        <p:spPr>
          <a:xfrm>
            <a:off x="928637" y="5915717"/>
            <a:ext cx="89941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707" y="5240914"/>
            <a:ext cx="897491" cy="598619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67772" y="5239179"/>
            <a:ext cx="580550" cy="569111"/>
          </a:xfrm>
          <a:prstGeom prst="rect">
            <a:avLst/>
          </a:prstGeom>
        </p:spPr>
      </p:pic>
      <p:sp>
        <p:nvSpPr>
          <p:cNvPr id="116" name="Rectangle 115"/>
          <p:cNvSpPr/>
          <p:nvPr/>
        </p:nvSpPr>
        <p:spPr>
          <a:xfrm>
            <a:off x="4252538" y="5231178"/>
            <a:ext cx="1685462" cy="641782"/>
          </a:xfrm>
          <a:prstGeom prst="rect">
            <a:avLst/>
          </a:prstGeom>
          <a:solidFill>
            <a:srgbClr val="FFFFFF">
              <a:alpha val="8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746" y="5996495"/>
            <a:ext cx="628650" cy="390525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692" y="6021453"/>
            <a:ext cx="556674" cy="416968"/>
          </a:xfrm>
          <a:prstGeom prst="rect">
            <a:avLst/>
          </a:prstGeom>
        </p:spPr>
      </p:pic>
      <p:pic>
        <p:nvPicPr>
          <p:cNvPr id="119" name="Picture 11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549" y="6007221"/>
            <a:ext cx="403043" cy="403043"/>
          </a:xfrm>
          <a:prstGeom prst="rect">
            <a:avLst/>
          </a:prstGeom>
        </p:spPr>
      </p:pic>
      <p:pic>
        <p:nvPicPr>
          <p:cNvPr id="120" name="Picture 11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55071" y="989912"/>
            <a:ext cx="388240" cy="218530"/>
          </a:xfrm>
          <a:prstGeom prst="rect">
            <a:avLst/>
          </a:prstGeom>
        </p:spPr>
      </p:pic>
      <p:cxnSp>
        <p:nvCxnSpPr>
          <p:cNvPr id="123" name="Straight Connector 122"/>
          <p:cNvCxnSpPr/>
          <p:nvPr/>
        </p:nvCxnSpPr>
        <p:spPr>
          <a:xfrm>
            <a:off x="64942" y="975277"/>
            <a:ext cx="747716" cy="385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Isosceles Triangle 123"/>
          <p:cNvSpPr/>
          <p:nvPr/>
        </p:nvSpPr>
        <p:spPr>
          <a:xfrm>
            <a:off x="466378" y="1290806"/>
            <a:ext cx="101264" cy="118988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Isosceles Triangle 124"/>
          <p:cNvSpPr/>
          <p:nvPr/>
        </p:nvSpPr>
        <p:spPr>
          <a:xfrm>
            <a:off x="532483" y="1229906"/>
            <a:ext cx="145549" cy="167997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Connector 126"/>
          <p:cNvCxnSpPr>
            <a:stCxn id="121" idx="1"/>
          </p:cNvCxnSpPr>
          <p:nvPr/>
        </p:nvCxnSpPr>
        <p:spPr>
          <a:xfrm>
            <a:off x="311882" y="1161164"/>
            <a:ext cx="441080" cy="2404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2231265" y="6418191"/>
            <a:ext cx="5140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 VIRGINA:MARY: </a:t>
            </a:r>
            <a:r>
              <a:rPr lang="en-US" strike="sngStrike" dirty="0" smtClean="0"/>
              <a:t>Groceries: </a:t>
            </a:r>
            <a:r>
              <a:rPr lang="en-US" dirty="0" smtClean="0"/>
              <a:t>“Salad“ </a:t>
            </a:r>
            <a:r>
              <a:rPr lang="en-US" sz="800" strike="sngStrike" dirty="0" smtClean="0"/>
              <a:t>Odd photo in living and size</a:t>
            </a:r>
            <a:endParaRPr lang="en-US" sz="800" strike="sngStrike" dirty="0"/>
          </a:p>
        </p:txBody>
      </p:sp>
      <p:cxnSp>
        <p:nvCxnSpPr>
          <p:cNvPr id="130" name="Straight Connector 129"/>
          <p:cNvCxnSpPr>
            <a:stCxn id="117" idx="3"/>
          </p:cNvCxnSpPr>
          <p:nvPr/>
        </p:nvCxnSpPr>
        <p:spPr>
          <a:xfrm flipV="1">
            <a:off x="1658396" y="6175526"/>
            <a:ext cx="1693377" cy="16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1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80867" y="6526936"/>
            <a:ext cx="422677" cy="301912"/>
          </a:xfrm>
          <a:prstGeom prst="rect">
            <a:avLst/>
          </a:prstGeom>
        </p:spPr>
      </p:pic>
      <p:cxnSp>
        <p:nvCxnSpPr>
          <p:cNvPr id="133" name="Straight Connector 132"/>
          <p:cNvCxnSpPr/>
          <p:nvPr/>
        </p:nvCxnSpPr>
        <p:spPr>
          <a:xfrm flipV="1">
            <a:off x="5425734" y="6387020"/>
            <a:ext cx="512266" cy="376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0794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76554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</a:p>
          <a:p>
            <a:pPr algn="ctr"/>
            <a:r>
              <a:rPr lang="en-US" dirty="0" smtClean="0"/>
              <a:t>partner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0" y="765545"/>
            <a:ext cx="12192000" cy="1255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899" y="1742560"/>
            <a:ext cx="371475" cy="3714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584" y="1742560"/>
            <a:ext cx="628650" cy="3905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1651234" y="1571625"/>
            <a:ext cx="844316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698" y="1747323"/>
            <a:ext cx="682502" cy="38576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33550" y="2249229"/>
            <a:ext cx="10351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INTERNET PAYMENT: </a:t>
            </a:r>
            <a:r>
              <a:rPr lang="en-US" strike="sngStrike" dirty="0" smtClean="0"/>
              <a:t>Utah, </a:t>
            </a:r>
            <a:r>
              <a:rPr lang="en-US" strike="sngStrike" dirty="0" err="1" smtClean="0"/>
              <a:t>Relison</a:t>
            </a:r>
            <a:r>
              <a:rPr lang="en-US" strike="sngStrike" dirty="0" smtClean="0"/>
              <a:t> Crime: Mormon; </a:t>
            </a:r>
            <a:r>
              <a:rPr lang="en-US" strike="sngStrike" dirty="0" err="1" smtClean="0"/>
              <a:t>Wresling</a:t>
            </a:r>
            <a:r>
              <a:rPr lang="en-US" strike="sngStrike" dirty="0" smtClean="0"/>
              <a:t>; G </a:t>
            </a:r>
            <a:r>
              <a:rPr lang="en-US" strike="sngStrike" dirty="0" err="1" smtClean="0"/>
              <a:t>Folder.avg.</a:t>
            </a:r>
            <a:r>
              <a:rPr lang="en-US" dirty="0" err="1" smtClean="0"/>
              <a:t>DEFAULT</a:t>
            </a:r>
            <a:r>
              <a:rPr lang="en-US" dirty="0" smtClean="0"/>
              <a:t> FEDARL.INTERUPT(CPVA)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2120666" y="2778737"/>
            <a:ext cx="1085850" cy="5614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516" y="1756223"/>
            <a:ext cx="536809" cy="39783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288" y="2819915"/>
            <a:ext cx="682502" cy="38576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300501" y="2493801"/>
            <a:ext cx="113364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Auschwitz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434145" y="2520799"/>
            <a:ext cx="638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Utah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120666" y="2433895"/>
            <a:ext cx="1313479" cy="429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191000" y="2648514"/>
            <a:ext cx="571500" cy="84716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4295775" y="2648514"/>
            <a:ext cx="0" cy="8471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5010150" y="2648513"/>
            <a:ext cx="542925" cy="8471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5116342" y="2836345"/>
            <a:ext cx="3305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G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022584" y="1571625"/>
            <a:ext cx="89941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055978" y="5688440"/>
            <a:ext cx="89941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324600" y="2618561"/>
            <a:ext cx="2571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1D8723.(Logical)Salt Lake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394" y="2648513"/>
            <a:ext cx="438150" cy="326927"/>
          </a:xfrm>
          <a:prstGeom prst="rect">
            <a:avLst/>
          </a:prstGeom>
        </p:spPr>
      </p:pic>
      <p:sp>
        <p:nvSpPr>
          <p:cNvPr id="68" name="Rectangle 67"/>
          <p:cNvSpPr/>
          <p:nvPr/>
        </p:nvSpPr>
        <p:spPr>
          <a:xfrm>
            <a:off x="7258050" y="2745101"/>
            <a:ext cx="2324100" cy="1065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6667500" y="3094350"/>
            <a:ext cx="33473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</a:p>
          <a:p>
            <a:r>
              <a:rPr lang="en-US" sz="800" dirty="0" smtClean="0"/>
              <a:t>1D8723.nonPoliceCfg.(ONSITE 0.0001 work </a:t>
            </a:r>
            <a:r>
              <a:rPr lang="en-US" sz="800" dirty="0" err="1" smtClean="0"/>
              <a:t>wifes</a:t>
            </a:r>
            <a:r>
              <a:rPr lang="en-US" sz="800" dirty="0" smtClean="0"/>
              <a:t>).!</a:t>
            </a:r>
            <a:r>
              <a:rPr lang="en-US" sz="800" dirty="0" err="1" smtClean="0"/>
              <a:t>nonPolicQOS.STATUS</a:t>
            </a:r>
            <a:r>
              <a:rPr lang="en-US" sz="800" dirty="0" smtClean="0"/>
              <a:t> 0.1</a:t>
            </a:r>
            <a:endParaRPr lang="en-US" sz="800" dirty="0"/>
          </a:p>
        </p:txBody>
      </p:sp>
      <p:sp>
        <p:nvSpPr>
          <p:cNvPr id="70" name="TextBox 69"/>
          <p:cNvSpPr txBox="1"/>
          <p:nvPr/>
        </p:nvSpPr>
        <p:spPr>
          <a:xfrm>
            <a:off x="6633977" y="3447056"/>
            <a:ext cx="2433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Audicne</a:t>
            </a:r>
            <a:r>
              <a:rPr lang="en-US" dirty="0" smtClean="0"/>
              <a:t> Foster City, 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951631" y="3687938"/>
            <a:ext cx="19447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Marx, Karl; Freud </a:t>
            </a:r>
            <a:r>
              <a:rPr lang="en-US" sz="800" strike="sngStrike" dirty="0" err="1" smtClean="0"/>
              <a:t>glu.Oscar</a:t>
            </a:r>
            <a:r>
              <a:rPr lang="en-US" sz="800" strike="sngStrike" dirty="0" smtClean="0"/>
              <a:t>. Sex with nana</a:t>
            </a:r>
          </a:p>
          <a:p>
            <a:r>
              <a:rPr lang="en-US" sz="800" dirty="0" smtClean="0"/>
              <a:t>ATOMCLOIC</a:t>
            </a:r>
            <a:r>
              <a:rPr lang="en-US" sz="800" strike="sngStrike" dirty="0" smtClean="0"/>
              <a:t>(sex with mother)</a:t>
            </a:r>
            <a:endParaRPr lang="en-US" sz="800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6670895" y="363172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6548" y="4244124"/>
            <a:ext cx="4780952" cy="1066667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1664048" y="3959188"/>
            <a:ext cx="123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!JACK </a:t>
            </a:r>
            <a:r>
              <a:rPr lang="en-US" sz="800" strike="sngStrike" dirty="0" err="1" smtClean="0"/>
              <a:t>jyll;Cassidy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76" name="Straight Connector 75"/>
          <p:cNvCxnSpPr>
            <a:endCxn id="74" idx="0"/>
          </p:cNvCxnSpPr>
          <p:nvPr/>
        </p:nvCxnSpPr>
        <p:spPr>
          <a:xfrm flipV="1">
            <a:off x="1746364" y="3959188"/>
            <a:ext cx="535386" cy="338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2826537" y="3938384"/>
            <a:ext cx="3620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41.LABOR CODE </a:t>
            </a:r>
            <a:r>
              <a:rPr lang="en-US" strike="sngStrike" dirty="0" err="1" smtClean="0"/>
              <a:t>ibm.damiler.partner</a:t>
            </a:r>
            <a:endParaRPr lang="en-US" strike="sngStrike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1664048" y="3958754"/>
            <a:ext cx="8550041" cy="418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816212" y="4116742"/>
            <a:ext cx="311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 2014-&gt;2019,2023 STATUS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85" y="4058244"/>
            <a:ext cx="504249" cy="504249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V="1">
            <a:off x="6553200" y="4143854"/>
            <a:ext cx="105729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7536396" y="4082708"/>
            <a:ext cx="1757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To then try to jackoff also, out so spit.</a:t>
            </a:r>
          </a:p>
          <a:p>
            <a:r>
              <a:rPr lang="en-US" sz="800" strike="sngStrike" dirty="0" smtClean="0"/>
              <a:t>This is stupid. Facebook. Web2.0</a:t>
            </a:r>
            <a:endParaRPr lang="en-US" sz="800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7597164" y="4342315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[x] no</a:t>
            </a:r>
            <a:endParaRPr lang="en-US" sz="800" dirty="0"/>
          </a:p>
        </p:txBody>
      </p:sp>
      <p:sp>
        <p:nvSpPr>
          <p:cNvPr id="86" name="TextBox 85"/>
          <p:cNvSpPr txBox="1"/>
          <p:nvPr/>
        </p:nvSpPr>
        <p:spPr>
          <a:xfrm>
            <a:off x="7467160" y="4063120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endParaRPr lang="en-US" dirty="0"/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6553200" y="4259543"/>
            <a:ext cx="105729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1746364" y="4695825"/>
            <a:ext cx="3806711" cy="476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6667500" y="4588127"/>
            <a:ext cx="3179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41.ATB Foster City, San </a:t>
            </a:r>
            <a:r>
              <a:rPr lang="en-US" dirty="0" err="1" smtClean="0"/>
              <a:t>Anselmo</a:t>
            </a:r>
            <a:endParaRPr lang="en-US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485" y="4860192"/>
            <a:ext cx="523841" cy="523841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 flipV="1">
            <a:off x="6553200" y="4934599"/>
            <a:ext cx="105729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 flipV="1">
            <a:off x="6705600" y="5086999"/>
            <a:ext cx="1057297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7769671" y="4817366"/>
            <a:ext cx="111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JFK(Benjamin franklin)</a:t>
            </a:r>
          </a:p>
          <a:p>
            <a:r>
              <a:rPr lang="en-US" sz="800" dirty="0" smtClean="0"/>
              <a:t>JFK(Hoover, Bob)</a:t>
            </a:r>
            <a:endParaRPr lang="en-US" sz="800" dirty="0"/>
          </a:p>
        </p:txBody>
      </p:sp>
      <p:cxnSp>
        <p:nvCxnSpPr>
          <p:cNvPr id="96" name="Straight Connector 95"/>
          <p:cNvCxnSpPr>
            <a:endCxn id="94" idx="3"/>
          </p:cNvCxnSpPr>
          <p:nvPr/>
        </p:nvCxnSpPr>
        <p:spPr>
          <a:xfrm>
            <a:off x="8022280" y="4933950"/>
            <a:ext cx="863402" cy="52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8022280" y="5055219"/>
            <a:ext cx="863402" cy="46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754650" y="5039219"/>
            <a:ext cx="473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KING.marx</a:t>
            </a:r>
            <a:r>
              <a:rPr lang="en-US" dirty="0" smtClean="0"/>
              <a:t>(</a:t>
            </a:r>
            <a:r>
              <a:rPr lang="en-US" strike="sngStrike" dirty="0" err="1" smtClean="0"/>
              <a:t>loui</a:t>
            </a:r>
            <a:r>
              <a:rPr lang="en-US" dirty="0" err="1" smtClean="0"/>
              <a:t>,IPX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danile.lousie</a:t>
            </a:r>
            <a:r>
              <a:rPr lang="en-US" strike="sngStrike" dirty="0" smtClean="0"/>
              <a:t>)</a:t>
            </a:r>
            <a:r>
              <a:rPr lang="en-US" dirty="0" smtClean="0"/>
              <a:t>.VIRINGA.MARY</a:t>
            </a:r>
            <a:endParaRPr lang="en-US" dirty="0"/>
          </a:p>
        </p:txBody>
      </p:sp>
      <p:sp>
        <p:nvSpPr>
          <p:cNvPr id="100" name="Rectangle 99"/>
          <p:cNvSpPr/>
          <p:nvPr/>
        </p:nvSpPr>
        <p:spPr>
          <a:xfrm>
            <a:off x="6705600" y="5311232"/>
            <a:ext cx="3179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41.ATB Foster City, San </a:t>
            </a:r>
            <a:r>
              <a:rPr lang="en-US" dirty="0" err="1" smtClean="0"/>
              <a:t>Anselmo</a:t>
            </a:r>
            <a:endParaRPr lang="en-US" dirty="0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604" y="5799824"/>
            <a:ext cx="371475" cy="371475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89" y="5799824"/>
            <a:ext cx="628650" cy="390525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30" y="5818729"/>
            <a:ext cx="595022" cy="333212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V="1">
            <a:off x="1664048" y="5818729"/>
            <a:ext cx="1679227" cy="439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870" y="5791290"/>
            <a:ext cx="281252" cy="413516"/>
          </a:xfrm>
          <a:prstGeom prst="rect">
            <a:avLst/>
          </a:prstGeom>
        </p:spPr>
      </p:pic>
      <p:cxnSp>
        <p:nvCxnSpPr>
          <p:cNvPr id="107" name="Straight Connector 106"/>
          <p:cNvCxnSpPr/>
          <p:nvPr/>
        </p:nvCxnSpPr>
        <p:spPr>
          <a:xfrm flipV="1">
            <a:off x="1788638" y="5837634"/>
            <a:ext cx="1679227" cy="439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8649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3728</Words>
  <Application>Microsoft Office PowerPoint</Application>
  <PresentationFormat>Widescreen</PresentationFormat>
  <Paragraphs>885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Google Sans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53</cp:revision>
  <dcterms:created xsi:type="dcterms:W3CDTF">2023-08-08T13:06:57Z</dcterms:created>
  <dcterms:modified xsi:type="dcterms:W3CDTF">2023-08-08T20:52:22Z</dcterms:modified>
</cp:coreProperties>
</file>